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94" r:id="rId1"/>
  </p:sldMasterIdLst>
  <p:notesMasterIdLst>
    <p:notesMasterId r:id="rId19"/>
  </p:notesMasterIdLst>
  <p:sldIdLst>
    <p:sldId id="256" r:id="rId2"/>
    <p:sldId id="259" r:id="rId3"/>
    <p:sldId id="263" r:id="rId4"/>
    <p:sldId id="304" r:id="rId5"/>
    <p:sldId id="349" r:id="rId6"/>
    <p:sldId id="271" r:id="rId7"/>
    <p:sldId id="347" r:id="rId8"/>
    <p:sldId id="278" r:id="rId9"/>
    <p:sldId id="295" r:id="rId10"/>
    <p:sldId id="285" r:id="rId11"/>
    <p:sldId id="348" r:id="rId12"/>
    <p:sldId id="345" r:id="rId13"/>
    <p:sldId id="346" r:id="rId14"/>
    <p:sldId id="290" r:id="rId15"/>
    <p:sldId id="280" r:id="rId16"/>
    <p:sldId id="294" r:id="rId17"/>
    <p:sldId id="269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54CB89"/>
    <a:srgbClr val="0F0F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D06CDD5-463A-4CF3-B38F-DDE0FCBAEDB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05"/>
    <p:restoredTop sz="66434" autoAdjust="0"/>
  </p:normalViewPr>
  <p:slideViewPr>
    <p:cSldViewPr snapToGrid="0" snapToObjects="1">
      <p:cViewPr>
        <p:scale>
          <a:sx n="100" d="100"/>
          <a:sy n="100" d="100"/>
        </p:scale>
        <p:origin x="2100" y="96"/>
      </p:cViewPr>
      <p:guideLst>
        <p:guide orient="horz" pos="161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 lvl="0">
              <a:defRPr/>
            </a:pP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/>
              <a:t>안녕하세요</a:t>
            </a:r>
            <a:r>
              <a:rPr lang="en-US" altLang="ko-KR" dirty="0"/>
              <a:t>.</a:t>
            </a:r>
            <a:r>
              <a:rPr lang="ko-KR" altLang="en-US" dirty="0"/>
              <a:t> 광주 </a:t>
            </a:r>
            <a:r>
              <a:rPr lang="en-US" altLang="ko-KR" dirty="0"/>
              <a:t>5</a:t>
            </a:r>
            <a:r>
              <a:rPr lang="ko-KR" altLang="en-US" dirty="0"/>
              <a:t>반 </a:t>
            </a:r>
            <a:r>
              <a:rPr lang="en-US" altLang="ko-KR" dirty="0"/>
              <a:t>3</a:t>
            </a:r>
            <a:r>
              <a:rPr lang="ko-KR" altLang="en-US" dirty="0" smtClean="0"/>
              <a:t>팀의 </a:t>
            </a:r>
            <a:r>
              <a:rPr lang="en-US" altLang="ko-KR" dirty="0" err="1" smtClean="0"/>
              <a:t>Traveen</a:t>
            </a:r>
            <a:r>
              <a:rPr lang="ko-KR" altLang="en-US" dirty="0" smtClean="0"/>
              <a:t> </a:t>
            </a:r>
            <a:r>
              <a:rPr lang="ko-KR" altLang="en-US" dirty="0"/>
              <a:t>발표 시작하겠습니다</a:t>
            </a:r>
            <a:r>
              <a:rPr lang="en-US" altLang="ko-KR" dirty="0"/>
              <a:t>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11588ae0e4b_0_9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11588ae0e4b_0_9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11588ae0e4b_0_82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11588ae0e4b_0_8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699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11588ae0e4b_0_82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11588ae0e4b_0_8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69790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11588ae0e4b_0_82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11588ae0e4b_0_8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33761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11588ae0e4b_0_120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11588ae0e4b_0_1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1588ae0e4b_0_76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11588ae0e4b_0_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 smtClean="0"/>
              <a:t>기대할 수 있는 효과로는 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11588ae0e4b_0_128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11588ae0e4b_0_1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166a889f7a_1_17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166a889f7a_1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588ae0e4b_0_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1588ae0e4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/>
              <a:t>목차로는 기획 배경 및 목표</a:t>
            </a:r>
            <a:r>
              <a:rPr lang="en-US" altLang="ko-KR" dirty="0"/>
              <a:t>,</a:t>
            </a:r>
            <a:r>
              <a:rPr lang="ko-KR" altLang="en-US" dirty="0"/>
              <a:t> 추진 계획</a:t>
            </a:r>
            <a:r>
              <a:rPr lang="en-US" altLang="ko-KR" dirty="0"/>
              <a:t>,</a:t>
            </a:r>
            <a:r>
              <a:rPr lang="ko-KR" altLang="en-US" dirty="0"/>
              <a:t> 시장분석</a:t>
            </a:r>
            <a:r>
              <a:rPr lang="en-US" altLang="ko-KR" dirty="0"/>
              <a:t>,</a:t>
            </a:r>
            <a:r>
              <a:rPr lang="ko-KR" altLang="en-US" dirty="0"/>
              <a:t> 개발 결과</a:t>
            </a:r>
            <a:r>
              <a:rPr lang="en-US" altLang="ko-KR" dirty="0"/>
              <a:t>,</a:t>
            </a:r>
            <a:r>
              <a:rPr lang="ko-KR" altLang="en-US" dirty="0"/>
              <a:t> 기대효과</a:t>
            </a:r>
            <a:r>
              <a:rPr lang="en-US" altLang="ko-KR" dirty="0"/>
              <a:t>,</a:t>
            </a:r>
            <a:r>
              <a:rPr lang="ko-KR" altLang="en-US" dirty="0"/>
              <a:t> 개발 후기 순으로 발표하겠습니다</a:t>
            </a:r>
            <a:r>
              <a:rPr lang="en-US" altLang="ko-KR" dirty="0"/>
              <a:t>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1588ae0e4b_0_13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1588ae0e4b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첫번째</a:t>
            </a:r>
            <a:r>
              <a:rPr lang="en-US" altLang="ko-KR"/>
              <a:t>,</a:t>
            </a:r>
            <a:r>
              <a:rPr lang="ko-KR" altLang="en-US"/>
              <a:t> 기획 배경 및 목표입니다</a:t>
            </a:r>
            <a:r>
              <a:rPr lang="en-US" altLang="ko-KR"/>
              <a:t>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1166a889f7a_1_103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Google Shape;1515;g1166a889f7a_1_1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dirty="0"/>
              <a:t>[</a:t>
            </a:r>
            <a:r>
              <a:rPr lang="ko-KR" altLang="en-US" dirty="0"/>
              <a:t> 기획 배경 </a:t>
            </a:r>
            <a:r>
              <a:rPr lang="en-US" altLang="ko-KR" dirty="0"/>
              <a:t>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/>
              <a:t>저희는 작품 이름을 검색했을 때 그 작품의 촬영지를 </a:t>
            </a:r>
            <a:r>
              <a:rPr lang="ko-KR" altLang="en-US" dirty="0" smtClean="0"/>
              <a:t>한번에 </a:t>
            </a:r>
            <a:r>
              <a:rPr lang="ko-KR" altLang="en-US" dirty="0"/>
              <a:t>볼 수 있는 사이트를 만들고 싶다는 것에서 </a:t>
            </a:r>
            <a:r>
              <a:rPr lang="ko-KR" altLang="en-US" dirty="0" smtClean="0"/>
              <a:t>시작하여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dirty="0" smtClean="0"/>
              <a:t>K-</a:t>
            </a:r>
            <a:r>
              <a:rPr lang="ko-KR" altLang="en-US" dirty="0"/>
              <a:t>드라마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K-</a:t>
            </a:r>
            <a:r>
              <a:rPr lang="ko-KR" altLang="en-US" dirty="0"/>
              <a:t>영화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K-POP </a:t>
            </a:r>
            <a:r>
              <a:rPr lang="ko-KR" altLang="en-US" dirty="0"/>
              <a:t>등 </a:t>
            </a:r>
            <a:r>
              <a:rPr lang="ko-KR" altLang="en-US" dirty="0" err="1"/>
              <a:t>감명깊게</a:t>
            </a:r>
            <a:r>
              <a:rPr lang="ko-KR" altLang="en-US" dirty="0"/>
              <a:t> 본 드라마의 촬영지나 맛집으로 소개된 식당 등을 손쉽게 찾을 수 있는 여행 사이트를 제작하게 됐습니다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 smtClean="0"/>
              <a:t>또한 코로나</a:t>
            </a:r>
            <a:r>
              <a:rPr lang="en-US" altLang="ko-KR" dirty="0"/>
              <a:t>19</a:t>
            </a:r>
            <a:r>
              <a:rPr lang="ko-KR" altLang="en-US" dirty="0"/>
              <a:t> 이후 빠르게 성장된 </a:t>
            </a:r>
            <a:r>
              <a:rPr lang="en-US" altLang="ko-KR" dirty="0"/>
              <a:t>OTT</a:t>
            </a:r>
            <a:r>
              <a:rPr lang="ko-KR" altLang="en-US" dirty="0"/>
              <a:t> 콘텐츠의 촬영지에 많은 관광객들이 방문함을 이용하여 </a:t>
            </a:r>
            <a:r>
              <a:rPr lang="ko-KR" altLang="en-US" dirty="0" err="1"/>
              <a:t>카테고리별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작품별</a:t>
            </a:r>
            <a:r>
              <a:rPr lang="en-US" altLang="ko-KR" dirty="0"/>
              <a:t>,</a:t>
            </a:r>
            <a:r>
              <a:rPr lang="ko-KR" altLang="en-US" dirty="0"/>
              <a:t> 지역별로 이러한 촬영지들을 분류하여 </a:t>
            </a:r>
            <a:r>
              <a:rPr lang="ko-KR" altLang="en-US" dirty="0" smtClean="0"/>
              <a:t>사용자가 </a:t>
            </a:r>
            <a:r>
              <a:rPr lang="ko-KR" altLang="en-US" dirty="0"/>
              <a:t>여행 계획 짜는 것을 도와주는 웹 사이트를 만들었습니다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dirty="0"/>
              <a:t>[</a:t>
            </a:r>
            <a:r>
              <a:rPr lang="ko-KR" altLang="en-US" dirty="0"/>
              <a:t> 목표 </a:t>
            </a:r>
            <a:r>
              <a:rPr lang="en-US" altLang="ko-KR" dirty="0" smtClean="0"/>
              <a:t>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 smtClean="0"/>
              <a:t>따라서 </a:t>
            </a:r>
            <a:r>
              <a:rPr lang="en-US" altLang="ko-KR" dirty="0" smtClean="0"/>
              <a:t>Travel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Screen</a:t>
            </a:r>
            <a:r>
              <a:rPr lang="ko-KR" altLang="en-US" dirty="0" smtClean="0"/>
              <a:t>을 합친 </a:t>
            </a:r>
            <a:r>
              <a:rPr lang="en-US" altLang="ko-KR" dirty="0" err="1" smtClean="0"/>
              <a:t>Traveen</a:t>
            </a:r>
            <a:r>
              <a:rPr lang="ko-KR" altLang="en-US" dirty="0" smtClean="0"/>
              <a:t>의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dirty="0" err="1"/>
              <a:t>Traveen</a:t>
            </a:r>
            <a:r>
              <a:rPr lang="ko-KR" altLang="en-US" dirty="0"/>
              <a:t>의 첫번째 목표는 드라마</a:t>
            </a:r>
            <a:r>
              <a:rPr lang="en-US" altLang="ko-KR" dirty="0"/>
              <a:t>,</a:t>
            </a:r>
            <a:r>
              <a:rPr lang="ko-KR" altLang="en-US" dirty="0"/>
              <a:t> 영화</a:t>
            </a:r>
            <a:r>
              <a:rPr lang="en-US" altLang="ko-KR" dirty="0"/>
              <a:t>,</a:t>
            </a:r>
            <a:r>
              <a:rPr lang="ko-KR" altLang="en-US" dirty="0"/>
              <a:t> 예능</a:t>
            </a:r>
            <a:r>
              <a:rPr lang="en-US" altLang="ko-KR" dirty="0"/>
              <a:t>,</a:t>
            </a:r>
            <a:r>
              <a:rPr lang="ko-KR" altLang="en-US" dirty="0"/>
              <a:t> 뮤직비디오</a:t>
            </a:r>
            <a:r>
              <a:rPr lang="en-US" altLang="ko-KR" dirty="0"/>
              <a:t>,</a:t>
            </a:r>
            <a:r>
              <a:rPr lang="ko-KR" altLang="en-US" dirty="0"/>
              <a:t> 또는 아티스트와 관련된 여행지까지 카테고리별로 분류하여 사용자가 한눈에 볼 수 있도록 편리함을 제공하는 것입니다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/>
              <a:t>두번째 목표로는 촬영지에 다양한 지역들이 </a:t>
            </a:r>
            <a:r>
              <a:rPr lang="ko-KR" altLang="en-US" dirty="0" err="1"/>
              <a:t>나오는만큼</a:t>
            </a:r>
            <a:r>
              <a:rPr lang="ko-KR" altLang="en-US" dirty="0"/>
              <a:t> 해당 지역의 촬영 현장을 </a:t>
            </a:r>
            <a:r>
              <a:rPr lang="ko-KR" altLang="en-US" dirty="0" smtClean="0"/>
              <a:t>감으로써 </a:t>
            </a:r>
            <a:r>
              <a:rPr lang="ko-KR" altLang="en-US" dirty="0"/>
              <a:t>숨겨진 여행지를 발굴하여 지역 경제 활성화에 기여할 수 있습니다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1166a889f7a_1_103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Google Shape;1515;g1166a889f7a_1_1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dirty="0"/>
              <a:t>[</a:t>
            </a:r>
            <a:r>
              <a:rPr lang="ko-KR" altLang="en-US" dirty="0"/>
              <a:t> 기획 배경 </a:t>
            </a:r>
            <a:r>
              <a:rPr lang="en-US" altLang="ko-KR" dirty="0"/>
              <a:t>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/>
              <a:t>저희는 작품 이름을 검색했을 때 그 작품의 촬영지를 </a:t>
            </a:r>
            <a:r>
              <a:rPr lang="ko-KR" altLang="en-US" dirty="0" smtClean="0"/>
              <a:t>한번에 </a:t>
            </a:r>
            <a:r>
              <a:rPr lang="ko-KR" altLang="en-US" dirty="0"/>
              <a:t>볼 수 있는 사이트를 만들고 싶다는 것에서 </a:t>
            </a:r>
            <a:r>
              <a:rPr lang="ko-KR" altLang="en-US" dirty="0" smtClean="0"/>
              <a:t>시작하여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dirty="0" smtClean="0"/>
              <a:t>K-</a:t>
            </a:r>
            <a:r>
              <a:rPr lang="ko-KR" altLang="en-US" dirty="0"/>
              <a:t>드라마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K-</a:t>
            </a:r>
            <a:r>
              <a:rPr lang="ko-KR" altLang="en-US" dirty="0"/>
              <a:t>영화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K-POP </a:t>
            </a:r>
            <a:r>
              <a:rPr lang="ko-KR" altLang="en-US" dirty="0"/>
              <a:t>등 </a:t>
            </a:r>
            <a:r>
              <a:rPr lang="ko-KR" altLang="en-US" dirty="0" err="1"/>
              <a:t>감명깊게</a:t>
            </a:r>
            <a:r>
              <a:rPr lang="ko-KR" altLang="en-US" dirty="0"/>
              <a:t> 본 드라마의 촬영지나 맛집으로 소개된 식당 등을 손쉽게 찾을 수 있는 여행 사이트를 제작하게 됐습니다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 smtClean="0"/>
              <a:t>또한 코로나</a:t>
            </a:r>
            <a:r>
              <a:rPr lang="en-US" altLang="ko-KR" dirty="0"/>
              <a:t>19</a:t>
            </a:r>
            <a:r>
              <a:rPr lang="ko-KR" altLang="en-US" dirty="0"/>
              <a:t> 이후 빠르게 성장된 </a:t>
            </a:r>
            <a:r>
              <a:rPr lang="en-US" altLang="ko-KR" dirty="0"/>
              <a:t>OTT</a:t>
            </a:r>
            <a:r>
              <a:rPr lang="ko-KR" altLang="en-US" dirty="0"/>
              <a:t> 콘텐츠의 촬영지에 많은 관광객들이 방문함을 이용하여 </a:t>
            </a:r>
            <a:r>
              <a:rPr lang="ko-KR" altLang="en-US" dirty="0" err="1"/>
              <a:t>카테고리별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작품별</a:t>
            </a:r>
            <a:r>
              <a:rPr lang="en-US" altLang="ko-KR" dirty="0"/>
              <a:t>,</a:t>
            </a:r>
            <a:r>
              <a:rPr lang="ko-KR" altLang="en-US" dirty="0"/>
              <a:t> 지역별로 이러한 촬영지들을 분류하여 </a:t>
            </a:r>
            <a:r>
              <a:rPr lang="ko-KR" altLang="en-US" dirty="0" smtClean="0"/>
              <a:t>사용자가 </a:t>
            </a:r>
            <a:r>
              <a:rPr lang="ko-KR" altLang="en-US" dirty="0"/>
              <a:t>여행 계획 짜는 것을 도와주는 웹 사이트를 만들었습니다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dirty="0"/>
              <a:t>[</a:t>
            </a:r>
            <a:r>
              <a:rPr lang="ko-KR" altLang="en-US" dirty="0"/>
              <a:t> 목표 </a:t>
            </a:r>
            <a:r>
              <a:rPr lang="en-US" altLang="ko-KR" dirty="0" smtClean="0"/>
              <a:t>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 smtClean="0"/>
              <a:t>따라서 </a:t>
            </a:r>
            <a:r>
              <a:rPr lang="en-US" altLang="ko-KR" dirty="0" smtClean="0"/>
              <a:t>Travel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Screen</a:t>
            </a:r>
            <a:r>
              <a:rPr lang="ko-KR" altLang="en-US" dirty="0" smtClean="0"/>
              <a:t>을 합친 </a:t>
            </a:r>
            <a:r>
              <a:rPr lang="en-US" altLang="ko-KR" dirty="0" err="1" smtClean="0"/>
              <a:t>Traveen</a:t>
            </a:r>
            <a:r>
              <a:rPr lang="ko-KR" altLang="en-US" dirty="0" smtClean="0"/>
              <a:t>의 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dirty="0" err="1" smtClean="0"/>
              <a:t>Traveen</a:t>
            </a:r>
            <a:r>
              <a:rPr lang="ko-KR" altLang="en-US" dirty="0" smtClean="0"/>
              <a:t>의 첫번째 목표는 드라마</a:t>
            </a:r>
            <a:r>
              <a:rPr lang="en-US" altLang="ko-KR" dirty="0" smtClean="0"/>
              <a:t>,</a:t>
            </a:r>
            <a:r>
              <a:rPr lang="ko-KR" altLang="en-US" dirty="0" smtClean="0"/>
              <a:t> 영화</a:t>
            </a:r>
            <a:r>
              <a:rPr lang="en-US" altLang="ko-KR" dirty="0" smtClean="0"/>
              <a:t>,</a:t>
            </a:r>
            <a:r>
              <a:rPr lang="ko-KR" altLang="en-US" dirty="0" smtClean="0"/>
              <a:t> 예능</a:t>
            </a:r>
            <a:r>
              <a:rPr lang="en-US" altLang="ko-KR" dirty="0" smtClean="0"/>
              <a:t>,</a:t>
            </a:r>
            <a:r>
              <a:rPr lang="ko-KR" altLang="en-US" dirty="0" smtClean="0"/>
              <a:t> 뮤직비디오</a:t>
            </a:r>
            <a:r>
              <a:rPr lang="en-US" altLang="ko-KR" dirty="0" smtClean="0"/>
              <a:t>,</a:t>
            </a:r>
            <a:r>
              <a:rPr lang="ko-KR" altLang="en-US" dirty="0" smtClean="0"/>
              <a:t> 또는 아티스트와 관련된 여행지까지 카테고리별로 분류하여 사용자가 한눈에 볼 수 있도록 편리함을 제공하는 것입니다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 smtClean="0"/>
              <a:t>두번째 목표로는 촬영지에 다양한 지역들이 </a:t>
            </a:r>
            <a:r>
              <a:rPr lang="ko-KR" altLang="en-US" dirty="0" err="1" smtClean="0"/>
              <a:t>나오는만큼</a:t>
            </a:r>
            <a:r>
              <a:rPr lang="ko-KR" altLang="en-US" dirty="0" smtClean="0"/>
              <a:t> 해당 지역의 촬영 현장을 감으로써 숨겨진 여행지를 발굴하여 지역 경제 활성화에 기여할 수 있습니다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68114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1588ae0e4b_0_4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1588ae0e4b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1166a889f7a_1_57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1166a889f7a_1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3990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11588ae0e4b_0_63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11588ae0e4b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11588ae0e4b_0_144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11588ae0e4b_0_1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/>
              <a:t>해당 사이트는 유명한 여행 사이트로 촬영지 카테고리는 </a:t>
            </a:r>
            <a:r>
              <a:rPr lang="ko-KR" altLang="en-US" dirty="0" smtClean="0"/>
              <a:t>영화 촬영지 </a:t>
            </a:r>
            <a:r>
              <a:rPr lang="ko-KR" altLang="en-US" dirty="0"/>
              <a:t>후기 </a:t>
            </a:r>
            <a:r>
              <a:rPr lang="ko-KR" altLang="en-US" dirty="0" err="1"/>
              <a:t>게시글</a:t>
            </a:r>
            <a:r>
              <a:rPr lang="ko-KR" altLang="en-US" dirty="0"/>
              <a:t> 카테고리만 존재합니다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 smtClean="0"/>
              <a:t>또한 </a:t>
            </a:r>
            <a:r>
              <a:rPr lang="ko-KR" altLang="en-US" dirty="0"/>
              <a:t>여행 사이트는 많지만 </a:t>
            </a:r>
            <a:r>
              <a:rPr lang="ko-KR" altLang="en-US" dirty="0" err="1"/>
              <a:t>작품별로</a:t>
            </a:r>
            <a:r>
              <a:rPr lang="ko-KR" altLang="en-US" dirty="0"/>
              <a:t> 여행지를 검색할 수 있는 사이트는 많지 않아 일반 여행 사이트와 </a:t>
            </a:r>
            <a:r>
              <a:rPr lang="ko-KR" altLang="en-US" dirty="0" err="1"/>
              <a:t>저희와의</a:t>
            </a:r>
            <a:r>
              <a:rPr lang="ko-KR" altLang="en-US" dirty="0"/>
              <a:t> </a:t>
            </a:r>
            <a:r>
              <a:rPr lang="ko-KR" altLang="en-US" dirty="0" err="1"/>
              <a:t>차별점은</a:t>
            </a:r>
            <a:r>
              <a:rPr lang="ko-KR" altLang="en-US" dirty="0"/>
              <a:t> </a:t>
            </a:r>
            <a:r>
              <a:rPr lang="ko-KR" altLang="en-US" dirty="0" err="1"/>
              <a:t>작품별로</a:t>
            </a:r>
            <a:r>
              <a:rPr lang="ko-KR" altLang="en-US" dirty="0"/>
              <a:t> 촬영지를 모아보고 싶을 때 유용하다는 것입니다</a:t>
            </a:r>
            <a:r>
              <a:rPr lang="en-US" altLang="ko-KR" dirty="0"/>
              <a:t>.</a:t>
            </a:r>
            <a:r>
              <a:rPr lang="ko-KR" altLang="en-US" dirty="0"/>
              <a:t> 물론 </a:t>
            </a:r>
            <a:r>
              <a:rPr lang="ko-KR" altLang="en-US" dirty="0" err="1"/>
              <a:t>장소별</a:t>
            </a:r>
            <a:r>
              <a:rPr lang="en-US" altLang="ko-KR" dirty="0"/>
              <a:t>,</a:t>
            </a:r>
            <a:r>
              <a:rPr lang="ko-KR" altLang="en-US" dirty="0"/>
              <a:t> 지역별로도 여행지 검색이 가능하여 다른 여행 </a:t>
            </a:r>
            <a:r>
              <a:rPr lang="ko-KR" altLang="en-US" dirty="0" smtClean="0"/>
              <a:t>사이트가 가지고 있는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dirty="0" smtClean="0"/>
              <a:t>[</a:t>
            </a:r>
            <a:r>
              <a:rPr lang="ko-KR" altLang="en-US" dirty="0" smtClean="0"/>
              <a:t> 차별화 기술 전략 </a:t>
            </a:r>
            <a:r>
              <a:rPr lang="en-US" altLang="ko-KR" dirty="0" smtClean="0"/>
              <a:t>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dirty="0" err="1" smtClean="0"/>
              <a:t>Traveen</a:t>
            </a:r>
            <a:r>
              <a:rPr lang="ko-KR" altLang="en-US" dirty="0" smtClean="0"/>
              <a:t>의 차별화 기술은 여행 코스를 사용자가 직접 선택하여 만든 후 각 코스를 기반으로 여행 후기를 남길 수 있습니다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49550" y="1361100"/>
            <a:ext cx="4245000" cy="21225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49475" y="3483600"/>
            <a:ext cx="4245000" cy="363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3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ctrTitle"/>
          </p:nvPr>
        </p:nvSpPr>
        <p:spPr>
          <a:xfrm flipH="1">
            <a:off x="4098499" y="2231814"/>
            <a:ext cx="2610000" cy="19212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631236" y="2269925"/>
            <a:ext cx="2379900" cy="1921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lvl="0">
              <a:defRPr/>
            </a:pPr>
            <a:r>
              <a:rPr lang="ko-KR" altLang="en-US"/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 txBox="1">
            <a:spLocks noGrp="1"/>
          </p:cNvSpPr>
          <p:nvPr>
            <p:ph type="ctrTitle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53" name="Google Shape;153;p33">
            <a:hlinkClick r:id="" action="ppaction://noaction"/>
          </p:cNvPr>
          <p:cNvSpPr txBox="1">
            <a:spLocks noGrp="1"/>
          </p:cNvSpPr>
          <p:nvPr>
            <p:ph type="ctrTitle" idx="2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54" name="Google Shape;154;p33"/>
          <p:cNvSpPr txBox="1">
            <a:spLocks noGrp="1"/>
          </p:cNvSpPr>
          <p:nvPr>
            <p:ph type="subTitle" idx="1"/>
          </p:nvPr>
        </p:nvSpPr>
        <p:spPr>
          <a:xfrm>
            <a:off x="725625" y="4291560"/>
            <a:ext cx="1906500" cy="4011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55" name="Google Shape;155;p33">
            <a:hlinkClick r:id="" action="ppaction://noaction"/>
          </p:cNvPr>
          <p:cNvSpPr txBox="1">
            <a:spLocks noGrp="1"/>
          </p:cNvSpPr>
          <p:nvPr>
            <p:ph type="title" idx="3" hasCustomPrompt="1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lvl="0">
              <a:defRPr/>
            </a:pPr>
            <a:r>
              <a:rPr lang="ko-KR" altLang="en-US"/>
              <a:t>xx%</a:t>
            </a:r>
          </a:p>
        </p:txBody>
      </p:sp>
      <p:sp>
        <p:nvSpPr>
          <p:cNvPr id="156" name="Google Shape;156;p33">
            <a:hlinkClick r:id="" action="ppaction://noaction"/>
          </p:cNvPr>
          <p:cNvSpPr txBox="1">
            <a:spLocks noGrp="1"/>
          </p:cNvSpPr>
          <p:nvPr>
            <p:ph type="ctrTitle" idx="4"/>
          </p:nvPr>
        </p:nvSpPr>
        <p:spPr>
          <a:xfrm>
            <a:off x="2870600" y="3781500"/>
            <a:ext cx="1170000" cy="577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57" name="Google Shape;157;p33"/>
          <p:cNvSpPr txBox="1">
            <a:spLocks noGrp="1"/>
          </p:cNvSpPr>
          <p:nvPr>
            <p:ph type="subTitle" idx="5"/>
          </p:nvPr>
        </p:nvSpPr>
        <p:spPr>
          <a:xfrm>
            <a:off x="2870596" y="4287854"/>
            <a:ext cx="1976700" cy="4011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58" name="Google Shape;158;p33">
            <a:hlinkClick r:id="" action="ppaction://noaction"/>
          </p:cNvPr>
          <p:cNvSpPr txBox="1">
            <a:spLocks noGrp="1"/>
          </p:cNvSpPr>
          <p:nvPr>
            <p:ph type="title" idx="6" hasCustomPrompt="1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lvl="0">
              <a:defRPr/>
            </a:pPr>
            <a:r>
              <a:rPr lang="ko-KR" altLang="en-US"/>
              <a:t>xx%</a:t>
            </a:r>
          </a:p>
        </p:txBody>
      </p:sp>
      <p:sp>
        <p:nvSpPr>
          <p:cNvPr id="159" name="Google Shape;159;p33">
            <a:hlinkClick r:id="" action="ppaction://noaction"/>
          </p:cNvPr>
          <p:cNvSpPr txBox="1">
            <a:spLocks noGrp="1"/>
          </p:cNvSpPr>
          <p:nvPr>
            <p:ph type="ctrTitle" idx="7"/>
          </p:nvPr>
        </p:nvSpPr>
        <p:spPr>
          <a:xfrm>
            <a:off x="5015575" y="3781525"/>
            <a:ext cx="1170000" cy="577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60" name="Google Shape;160;p33"/>
          <p:cNvSpPr txBox="1">
            <a:spLocks noGrp="1"/>
          </p:cNvSpPr>
          <p:nvPr>
            <p:ph type="subTitle" idx="8"/>
          </p:nvPr>
        </p:nvSpPr>
        <p:spPr>
          <a:xfrm>
            <a:off x="5015575" y="4287865"/>
            <a:ext cx="1906500" cy="4011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61" name="Google Shape;161;p33">
            <a:hlinkClick r:id="" action="ppaction://noaction"/>
          </p:cNvPr>
          <p:cNvSpPr txBox="1">
            <a:spLocks noGrp="1"/>
          </p:cNvSpPr>
          <p:nvPr>
            <p:ph type="title" idx="9" hasCustomPrompt="1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lvl="0">
              <a:defRPr/>
            </a:pPr>
            <a:r>
              <a:rPr lang="ko-KR" altLang="en-US"/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/>
          <p:nvPr/>
        </p:nvSpPr>
        <p:spPr>
          <a:xfrm>
            <a:off x="0" y="0"/>
            <a:ext cx="7691511" cy="5182651"/>
          </a:xfrm>
          <a:custGeom>
            <a:avLst/>
            <a:gdLst/>
            <a:ahLst/>
            <a:cxnLst/>
            <a:rect l="l" t="t" r="r" b="b"/>
            <a:pathLst>
              <a:path w="285267" h="192217" extrusionOk="0">
                <a:moveTo>
                  <a:pt x="235625" y="0"/>
                </a:moveTo>
                <a:lnTo>
                  <a:pt x="235625" y="85"/>
                </a:lnTo>
                <a:lnTo>
                  <a:pt x="0" y="85"/>
                </a:lnTo>
                <a:lnTo>
                  <a:pt x="0" y="192217"/>
                </a:lnTo>
                <a:lnTo>
                  <a:pt x="86815" y="192217"/>
                </a:lnTo>
                <a:lnTo>
                  <a:pt x="86915" y="192131"/>
                </a:lnTo>
                <a:lnTo>
                  <a:pt x="136542" y="192131"/>
                </a:lnTo>
                <a:lnTo>
                  <a:pt x="136542" y="164678"/>
                </a:lnTo>
                <a:lnTo>
                  <a:pt x="161320" y="164678"/>
                </a:lnTo>
                <a:lnTo>
                  <a:pt x="161320" y="137239"/>
                </a:lnTo>
                <a:lnTo>
                  <a:pt x="186112" y="137239"/>
                </a:lnTo>
                <a:lnTo>
                  <a:pt x="186112" y="109785"/>
                </a:lnTo>
                <a:lnTo>
                  <a:pt x="210904" y="109785"/>
                </a:lnTo>
                <a:lnTo>
                  <a:pt x="210904" y="82346"/>
                </a:lnTo>
                <a:lnTo>
                  <a:pt x="235682" y="82346"/>
                </a:lnTo>
                <a:lnTo>
                  <a:pt x="235682" y="54893"/>
                </a:lnTo>
                <a:lnTo>
                  <a:pt x="260474" y="54893"/>
                </a:lnTo>
                <a:lnTo>
                  <a:pt x="260474" y="27453"/>
                </a:lnTo>
                <a:lnTo>
                  <a:pt x="285266" y="27453"/>
                </a:lnTo>
                <a:lnTo>
                  <a:pt x="28526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32" name="Google Shape;232;p41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737900" cy="94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4"/>
          <p:cNvSpPr/>
          <p:nvPr/>
        </p:nvSpPr>
        <p:spPr>
          <a:xfrm flipH="1">
            <a:off x="5204100" y="539500"/>
            <a:ext cx="3939900" cy="536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41" name="Google Shape;241;p44"/>
          <p:cNvSpPr/>
          <p:nvPr/>
        </p:nvSpPr>
        <p:spPr>
          <a:xfrm rot="5400000" flipH="1">
            <a:off x="105125" y="4670975"/>
            <a:ext cx="679500" cy="536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5"/>
          <p:cNvSpPr/>
          <p:nvPr/>
        </p:nvSpPr>
        <p:spPr>
          <a:xfrm>
            <a:off x="5344850" y="0"/>
            <a:ext cx="3798900" cy="223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44" name="Google Shape;244;p45"/>
          <p:cNvSpPr/>
          <p:nvPr/>
        </p:nvSpPr>
        <p:spPr>
          <a:xfrm>
            <a:off x="-2066275" y="4599425"/>
            <a:ext cx="2779500" cy="163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45" name="Google Shape;145;p32"/>
          <p:cNvSpPr txBox="1">
            <a:spLocks noGrp="1"/>
          </p:cNvSpPr>
          <p:nvPr>
            <p:ph type="ctrTitle" idx="2"/>
          </p:nvPr>
        </p:nvSpPr>
        <p:spPr>
          <a:xfrm>
            <a:off x="1170425" y="3123050"/>
            <a:ext cx="1581900" cy="481500"/>
          </a:xfrm>
          <a:prstGeom prst="rect">
            <a:avLst/>
          </a:prstGeom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46" name="Google Shape;146;p32"/>
          <p:cNvSpPr txBox="1">
            <a:spLocks noGrp="1"/>
          </p:cNvSpPr>
          <p:nvPr>
            <p:ph type="ctrTitle" idx="3"/>
          </p:nvPr>
        </p:nvSpPr>
        <p:spPr>
          <a:xfrm>
            <a:off x="3781050" y="3123050"/>
            <a:ext cx="1581900" cy="481500"/>
          </a:xfrm>
          <a:prstGeom prst="rect">
            <a:avLst/>
          </a:prstGeom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47" name="Google Shape;147;p32"/>
          <p:cNvSpPr txBox="1">
            <a:spLocks noGrp="1"/>
          </p:cNvSpPr>
          <p:nvPr>
            <p:ph type="ctrTitle" idx="4"/>
          </p:nvPr>
        </p:nvSpPr>
        <p:spPr>
          <a:xfrm>
            <a:off x="6391675" y="3123050"/>
            <a:ext cx="1581900" cy="481500"/>
          </a:xfrm>
          <a:prstGeom prst="rect">
            <a:avLst/>
          </a:prstGeom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48" name="Google Shape;148;p32"/>
          <p:cNvSpPr txBox="1">
            <a:spLocks noGrp="1"/>
          </p:cNvSpPr>
          <p:nvPr>
            <p:ph type="subTitle" idx="1"/>
          </p:nvPr>
        </p:nvSpPr>
        <p:spPr>
          <a:xfrm>
            <a:off x="1170425" y="3552975"/>
            <a:ext cx="1581900" cy="481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49" name="Google Shape;149;p32"/>
          <p:cNvSpPr txBox="1">
            <a:spLocks noGrp="1"/>
          </p:cNvSpPr>
          <p:nvPr>
            <p:ph type="subTitle" idx="5"/>
          </p:nvPr>
        </p:nvSpPr>
        <p:spPr>
          <a:xfrm>
            <a:off x="3781050" y="3552975"/>
            <a:ext cx="1581900" cy="481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50" name="Google Shape;150;p32"/>
          <p:cNvSpPr txBox="1">
            <a:spLocks noGrp="1"/>
          </p:cNvSpPr>
          <p:nvPr>
            <p:ph type="subTitle" idx="6"/>
          </p:nvPr>
        </p:nvSpPr>
        <p:spPr>
          <a:xfrm>
            <a:off x="6391675" y="3552975"/>
            <a:ext cx="1581900" cy="481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798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4101575" y="2149455"/>
            <a:ext cx="2954400" cy="19212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87850" y="2419325"/>
            <a:ext cx="2954400" cy="1622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lvl="0">
              <a:defRPr/>
            </a:pPr>
            <a:r>
              <a:rPr lang="ko-KR" altLang="en-US"/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567800" cy="94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>
            <a:spLocks noGrp="1"/>
          </p:cNvSpPr>
          <p:nvPr>
            <p:ph type="ctrTitle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0" name="Google Shape;40;p13">
            <a:hlinkClick r:id="" action="ppaction://noaction"/>
          </p:cNvPr>
          <p:cNvSpPr txBox="1">
            <a:spLocks noGrp="1"/>
          </p:cNvSpPr>
          <p:nvPr>
            <p:ph type="ctrTitle" idx="2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1" name="Google Shape;41;p13"/>
          <p:cNvSpPr txBox="1">
            <a:spLocks noGrp="1"/>
          </p:cNvSpPr>
          <p:nvPr>
            <p:ph type="subTitle" idx="1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2" name="Google Shape;42;p13">
            <a:hlinkClick r:id="" action="ppaction://noaction"/>
          </p:cNvPr>
          <p:cNvSpPr txBox="1">
            <a:spLocks noGrp="1"/>
          </p:cNvSpPr>
          <p:nvPr>
            <p:ph type="title" idx="3" hasCustomPrompt="1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lvl="0">
              <a:defRPr/>
            </a:pPr>
            <a:r>
              <a:rPr lang="ko-KR" altLang="en-US"/>
              <a:t>xx%</a:t>
            </a:r>
          </a:p>
        </p:txBody>
      </p:sp>
      <p:sp>
        <p:nvSpPr>
          <p:cNvPr id="43" name="Google Shape;43;p13">
            <a:hlinkClick r:id="" action="ppaction://noaction"/>
          </p:cNvPr>
          <p:cNvSpPr txBox="1">
            <a:spLocks noGrp="1"/>
          </p:cNvSpPr>
          <p:nvPr>
            <p:ph type="ctrTitle" idx="4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5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5" name="Google Shape;45;p13">
            <a:hlinkClick r:id="" action="ppaction://noaction"/>
          </p:cNvPr>
          <p:cNvSpPr txBox="1">
            <a:spLocks noGrp="1"/>
          </p:cNvSpPr>
          <p:nvPr>
            <p:ph type="title" idx="6" hasCustomPrompt="1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lvl="0">
              <a:defRPr/>
            </a:pPr>
            <a:r>
              <a:rPr lang="ko-KR" altLang="en-US"/>
              <a:t>xx%</a:t>
            </a:r>
          </a:p>
        </p:txBody>
      </p:sp>
      <p:sp>
        <p:nvSpPr>
          <p:cNvPr id="46" name="Google Shape;46;p13">
            <a:hlinkClick r:id="" action="ppaction://noaction"/>
          </p:cNvPr>
          <p:cNvSpPr txBox="1">
            <a:spLocks noGrp="1"/>
          </p:cNvSpPr>
          <p:nvPr>
            <p:ph type="ctrTitle" idx="7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8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8" name="Google Shape;48;p13">
            <a:hlinkClick r:id="" action="ppaction://noaction"/>
          </p:cNvPr>
          <p:cNvSpPr txBox="1">
            <a:spLocks noGrp="1"/>
          </p:cNvSpPr>
          <p:nvPr>
            <p:ph type="title" idx="9" hasCustomPrompt="1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lvl="0">
              <a:defRPr/>
            </a:pPr>
            <a:r>
              <a:rPr lang="ko-KR" altLang="en-US"/>
              <a:t>xx%</a:t>
            </a:r>
          </a:p>
        </p:txBody>
      </p:sp>
      <p:sp>
        <p:nvSpPr>
          <p:cNvPr id="49" name="Google Shape;49;p13">
            <a:hlinkClick r:id="" action="ppaction://noaction"/>
          </p:cNvPr>
          <p:cNvSpPr txBox="1">
            <a:spLocks noGrp="1"/>
          </p:cNvSpPr>
          <p:nvPr>
            <p:ph type="ctrTitle" idx="13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14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1" name="Google Shape;51;p13">
            <a:hlinkClick r:id="" action="ppaction://noaction"/>
          </p:cNvPr>
          <p:cNvSpPr txBox="1">
            <a:spLocks noGrp="1"/>
          </p:cNvSpPr>
          <p:nvPr>
            <p:ph type="title" idx="15" hasCustomPrompt="1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lvl="0">
              <a:defRPr/>
            </a:pPr>
            <a:r>
              <a:rPr lang="ko-KR" altLang="en-US"/>
              <a:t>xx%</a:t>
            </a:r>
          </a:p>
        </p:txBody>
      </p:sp>
      <p:sp>
        <p:nvSpPr>
          <p:cNvPr id="52" name="Google Shape;52;p13">
            <a:hlinkClick r:id="" action="ppaction://noaction"/>
          </p:cNvPr>
          <p:cNvSpPr txBox="1">
            <a:spLocks noGrp="1"/>
          </p:cNvSpPr>
          <p:nvPr>
            <p:ph type="ctrTitle" idx="16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7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4" name="Google Shape;54;p13">
            <a:hlinkClick r:id="" action="ppaction://noaction"/>
          </p:cNvPr>
          <p:cNvSpPr txBox="1">
            <a:spLocks noGrp="1"/>
          </p:cNvSpPr>
          <p:nvPr>
            <p:ph type="title" idx="18" hasCustomPrompt="1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lvl="0">
              <a:defRPr/>
            </a:pPr>
            <a:r>
              <a:rPr lang="ko-KR" altLang="en-US"/>
              <a:t>xx%</a:t>
            </a:r>
          </a:p>
        </p:txBody>
      </p:sp>
      <p:sp>
        <p:nvSpPr>
          <p:cNvPr id="55" name="Google Shape;55;p13">
            <a:hlinkClick r:id="" action="ppaction://noaction"/>
          </p:cNvPr>
          <p:cNvSpPr txBox="1">
            <a:spLocks noGrp="1"/>
          </p:cNvSpPr>
          <p:nvPr>
            <p:ph type="ctrTitle" idx="19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20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7" name="Google Shape;57;p13">
            <a:hlinkClick r:id="" action="ppaction://noaction"/>
          </p:cNvPr>
          <p:cNvSpPr txBox="1">
            <a:spLocks noGrp="1"/>
          </p:cNvSpPr>
          <p:nvPr>
            <p:ph type="title" idx="21" hasCustomPrompt="1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lvl="0">
              <a:defRPr/>
            </a:pPr>
            <a:r>
              <a:rPr lang="ko-KR" altLang="en-US"/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1441813" y="1410150"/>
            <a:ext cx="6260400" cy="16395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41788" y="3278250"/>
            <a:ext cx="6260400" cy="45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ctrTitle"/>
          </p:nvPr>
        </p:nvSpPr>
        <p:spPr>
          <a:xfrm flipH="1">
            <a:off x="2662025" y="2536464"/>
            <a:ext cx="2823900" cy="1622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3" name="Google Shape;63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726839" y="2419325"/>
            <a:ext cx="2333700" cy="1622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lvl="0">
              <a:defRPr/>
            </a:pPr>
            <a:r>
              <a:rPr lang="ko-KR" altLang="en-US"/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ctrTitle"/>
          </p:nvPr>
        </p:nvSpPr>
        <p:spPr>
          <a:xfrm flipH="1">
            <a:off x="4098567" y="2240372"/>
            <a:ext cx="3224700" cy="19212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631236" y="2269925"/>
            <a:ext cx="2379900" cy="1921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lvl="0">
              <a:defRPr/>
            </a:pPr>
            <a:r>
              <a:rPr lang="ko-KR" altLang="en-US"/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3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ctrTitle"/>
          </p:nvPr>
        </p:nvSpPr>
        <p:spPr>
          <a:xfrm flipH="1">
            <a:off x="2676021" y="2226953"/>
            <a:ext cx="2823900" cy="19212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9" name="Google Shape;69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637514" y="2269925"/>
            <a:ext cx="2363100" cy="1921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lvl="0">
              <a:defRPr/>
            </a:pPr>
            <a:r>
              <a:rPr lang="ko-KR" altLang="en-US"/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erif Display"/>
              <a:buNone/>
              <a:defRPr sz="28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Char char="●"/>
              <a:defRPr sz="1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 Light"/>
              <a:buChar char="●"/>
              <a:defRPr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●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79" r:id="rId11"/>
    <p:sldLayoutId id="2147483687" r:id="rId12"/>
    <p:sldLayoutId id="2147483690" r:id="rId13"/>
    <p:sldLayoutId id="2147483691" r:id="rId14"/>
    <p:sldLayoutId id="2147483695" r:id="rId15"/>
  </p:sldLayoutIdLst>
  <p:transition/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9"/>
          <p:cNvSpPr txBox="1">
            <a:spLocks noGrp="1"/>
          </p:cNvSpPr>
          <p:nvPr>
            <p:ph type="ctrTitle"/>
          </p:nvPr>
        </p:nvSpPr>
        <p:spPr>
          <a:xfrm>
            <a:off x="2449550" y="1361100"/>
            <a:ext cx="4245000" cy="21225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dirty="0" err="1">
                <a:solidFill>
                  <a:srgbClr val="92D050"/>
                </a:solidFill>
                <a:latin typeface="+mj-lt"/>
              </a:rPr>
              <a:t>Traveen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:</a:t>
            </a:r>
            <a:r>
              <a:rPr lang="ko-KR" altLang="en-US" dirty="0">
                <a:latin typeface="+mj-lt"/>
              </a:rPr>
              <a:t/>
            </a:r>
            <a:br>
              <a:rPr lang="ko-KR" altLang="en-US" dirty="0">
                <a:latin typeface="+mj-lt"/>
              </a:rPr>
            </a:br>
            <a:r>
              <a:rPr lang="en-US" altLang="ko-KR" sz="3500" dirty="0">
                <a:latin typeface="+mj-lt"/>
              </a:rPr>
              <a:t>Enjoy</a:t>
            </a:r>
            <a:r>
              <a:rPr lang="ko-KR" altLang="en-US" sz="3500" dirty="0">
                <a:latin typeface="+mj-lt"/>
              </a:rPr>
              <a:t> </a:t>
            </a:r>
            <a:r>
              <a:rPr lang="en-US" altLang="ko-KR" sz="3500" dirty="0">
                <a:latin typeface="+mj-lt"/>
              </a:rPr>
              <a:t>Trip!</a:t>
            </a:r>
          </a:p>
        </p:txBody>
      </p:sp>
      <p:sp>
        <p:nvSpPr>
          <p:cNvPr id="256" name="Google Shape;256;p49"/>
          <p:cNvSpPr txBox="1">
            <a:spLocks noGrp="1"/>
          </p:cNvSpPr>
          <p:nvPr>
            <p:ph type="subTitle" idx="1"/>
          </p:nvPr>
        </p:nvSpPr>
        <p:spPr>
          <a:xfrm>
            <a:off x="2449475" y="3474075"/>
            <a:ext cx="4245000" cy="3636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dirty="0">
                <a:solidFill>
                  <a:schemeClr val="dk1"/>
                </a:solidFill>
                <a:latin typeface="+mj-ea"/>
                <a:ea typeface="+mj-ea"/>
              </a:rPr>
              <a:t>SSAFY</a:t>
            </a:r>
            <a:r>
              <a:rPr lang="ko-KR" altLang="en-US" dirty="0">
                <a:solidFill>
                  <a:schemeClr val="dk1"/>
                </a:solidFill>
                <a:latin typeface="+mj-ea"/>
                <a:ea typeface="+mj-ea"/>
              </a:rPr>
              <a:t> </a:t>
            </a:r>
            <a:r>
              <a:rPr lang="en-US" altLang="ko-KR" dirty="0">
                <a:solidFill>
                  <a:schemeClr val="dk1"/>
                </a:solidFill>
                <a:latin typeface="+mj-ea"/>
                <a:ea typeface="+mj-ea"/>
              </a:rPr>
              <a:t>10</a:t>
            </a:r>
            <a:r>
              <a:rPr lang="ko-KR" altLang="en-US" dirty="0">
                <a:solidFill>
                  <a:schemeClr val="dk1"/>
                </a:solidFill>
                <a:latin typeface="+mj-ea"/>
                <a:ea typeface="+mj-ea"/>
              </a:rPr>
              <a:t>기 광주 </a:t>
            </a:r>
            <a:r>
              <a:rPr lang="en-US" altLang="ko-KR" dirty="0">
                <a:solidFill>
                  <a:schemeClr val="dk1"/>
                </a:solidFill>
                <a:latin typeface="+mj-ea"/>
                <a:ea typeface="+mj-ea"/>
              </a:rPr>
              <a:t>5</a:t>
            </a:r>
            <a:r>
              <a:rPr lang="ko-KR" altLang="en-US" dirty="0">
                <a:solidFill>
                  <a:schemeClr val="dk1"/>
                </a:solidFill>
                <a:latin typeface="+mj-ea"/>
                <a:ea typeface="+mj-ea"/>
              </a:rPr>
              <a:t>반 </a:t>
            </a:r>
            <a:r>
              <a:rPr lang="en-US" altLang="ko-KR" dirty="0">
                <a:solidFill>
                  <a:schemeClr val="dk1"/>
                </a:solidFill>
                <a:latin typeface="+mj-ea"/>
                <a:ea typeface="+mj-ea"/>
              </a:rPr>
              <a:t>3</a:t>
            </a:r>
            <a:r>
              <a:rPr lang="ko-KR" altLang="en-US" dirty="0">
                <a:solidFill>
                  <a:schemeClr val="dk1"/>
                </a:solidFill>
                <a:latin typeface="+mj-ea"/>
                <a:ea typeface="+mj-ea"/>
              </a:rPr>
              <a:t>팀 </a:t>
            </a:r>
            <a:r>
              <a:rPr lang="en-US" altLang="ko-KR" dirty="0" smtClean="0">
                <a:solidFill>
                  <a:schemeClr val="dk1"/>
                </a:solidFill>
                <a:latin typeface="+mj-ea"/>
                <a:ea typeface="+mj-ea"/>
              </a:rPr>
              <a:t>- </a:t>
            </a:r>
            <a:r>
              <a:rPr lang="ko-KR" altLang="en-US" dirty="0" err="1" smtClean="0">
                <a:solidFill>
                  <a:schemeClr val="dk1"/>
                </a:solidFill>
                <a:latin typeface="+mj-ea"/>
                <a:ea typeface="+mj-ea"/>
              </a:rPr>
              <a:t>김유나</a:t>
            </a:r>
            <a:r>
              <a:rPr lang="ko-KR" altLang="en-US" dirty="0" smtClean="0">
                <a:solidFill>
                  <a:schemeClr val="dk1"/>
                </a:solidFill>
                <a:latin typeface="+mj-ea"/>
                <a:ea typeface="+mj-ea"/>
              </a:rPr>
              <a:t> </a:t>
            </a:r>
            <a:r>
              <a:rPr lang="ko-KR" altLang="en-US" dirty="0" err="1" smtClean="0">
                <a:solidFill>
                  <a:schemeClr val="dk1"/>
                </a:solidFill>
                <a:latin typeface="+mj-ea"/>
                <a:ea typeface="+mj-ea"/>
              </a:rPr>
              <a:t>김내림</a:t>
            </a:r>
            <a:endParaRPr lang="en-US" altLang="ko-KR" dirty="0">
              <a:solidFill>
                <a:schemeClr val="dk1"/>
              </a:solidFill>
              <a:latin typeface="+mj-ea"/>
              <a:ea typeface="+mj-ea"/>
            </a:endParaRPr>
          </a:p>
        </p:txBody>
      </p:sp>
      <p:sp>
        <p:nvSpPr>
          <p:cNvPr id="257" name="Google Shape;257;p49"/>
          <p:cNvSpPr/>
          <p:nvPr/>
        </p:nvSpPr>
        <p:spPr>
          <a:xfrm rot="10800000">
            <a:off x="7782000" y="367900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58" name="Google Shape;258;p49"/>
          <p:cNvSpPr/>
          <p:nvPr/>
        </p:nvSpPr>
        <p:spPr>
          <a:xfrm>
            <a:off x="381075" y="3949313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78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solidFill>
                <a:srgbClr val="CCCCCC"/>
              </a:solidFill>
            </a:endParaRPr>
          </a:p>
        </p:txBody>
      </p:sp>
      <p:sp>
        <p:nvSpPr>
          <p:cNvPr id="954" name="Google Shape;954;p78"/>
          <p:cNvSpPr txBox="1">
            <a:spLocks noGrp="1"/>
          </p:cNvSpPr>
          <p:nvPr>
            <p:ph type="ctrTitle"/>
          </p:nvPr>
        </p:nvSpPr>
        <p:spPr>
          <a:xfrm flipH="1">
            <a:off x="2676021" y="2226953"/>
            <a:ext cx="2823900" cy="19212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solidFill>
                  <a:schemeClr val="dk1"/>
                </a:solidFill>
                <a:latin typeface="+mj-ea"/>
                <a:ea typeface="+mj-ea"/>
              </a:rPr>
              <a:t>개발 결과</a:t>
            </a:r>
          </a:p>
        </p:txBody>
      </p:sp>
      <p:sp>
        <p:nvSpPr>
          <p:cNvPr id="955" name="Google Shape;955;p78"/>
          <p:cNvSpPr txBox="1">
            <a:spLocks noGrp="1"/>
          </p:cNvSpPr>
          <p:nvPr>
            <p:ph type="title" idx="2"/>
          </p:nvPr>
        </p:nvSpPr>
        <p:spPr>
          <a:xfrm flipH="1">
            <a:off x="5637514" y="2269925"/>
            <a:ext cx="2363100" cy="19212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dirty="0">
                <a:solidFill>
                  <a:schemeClr val="dk1"/>
                </a:solidFill>
              </a:rPr>
              <a:t>0</a:t>
            </a:r>
            <a:r>
              <a:rPr lang="en" dirty="0">
                <a:solidFill>
                  <a:srgbClr val="92D050"/>
                </a:solidFill>
              </a:rPr>
              <a:t>4</a:t>
            </a:r>
            <a:endParaRPr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29"/>
          <p:cNvSpPr/>
          <p:nvPr/>
        </p:nvSpPr>
        <p:spPr>
          <a:xfrm>
            <a:off x="6564573" y="1465319"/>
            <a:ext cx="1301750" cy="1916925"/>
          </a:xfrm>
          <a:prstGeom prst="roundRect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4722884" y="1465960"/>
            <a:ext cx="1301750" cy="1916925"/>
          </a:xfrm>
          <a:prstGeom prst="roundRect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2859529" y="1426350"/>
            <a:ext cx="1301750" cy="1916925"/>
          </a:xfrm>
          <a:prstGeom prst="roundRect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01214" y="1435875"/>
            <a:ext cx="1301750" cy="1916925"/>
          </a:xfrm>
          <a:prstGeom prst="roundRect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8" name="Google Shape;858;p75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2326796" cy="946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b="1" dirty="0" smtClean="0">
                <a:latin typeface="+mj-ea"/>
                <a:ea typeface="+mj-ea"/>
              </a:rPr>
              <a:t>개발환경</a:t>
            </a:r>
            <a:endParaRPr lang="ko-KR" altLang="en-US" b="1" dirty="0">
              <a:latin typeface="+mj-ea"/>
              <a:ea typeface="+mj-ea"/>
            </a:endParaRPr>
          </a:p>
        </p:txBody>
      </p:sp>
      <p:pic>
        <p:nvPicPr>
          <p:cNvPr id="893" name="그림 89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95361" y="2609379"/>
            <a:ext cx="422360" cy="422360"/>
          </a:xfrm>
          <a:prstGeom prst="rect">
            <a:avLst/>
          </a:prstGeom>
        </p:spPr>
      </p:pic>
      <p:pic>
        <p:nvPicPr>
          <p:cNvPr id="894" name="그림 89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71143" y="13520515"/>
            <a:ext cx="110432" cy="45719"/>
          </a:xfrm>
          <a:prstGeom prst="rect">
            <a:avLst/>
          </a:prstGeom>
        </p:spPr>
      </p:pic>
      <p:sp>
        <p:nvSpPr>
          <p:cNvPr id="895" name="Google Shape;858;p75"/>
          <p:cNvSpPr txBox="1">
            <a:spLocks noGrp="1"/>
          </p:cNvSpPr>
          <p:nvPr/>
        </p:nvSpPr>
        <p:spPr>
          <a:xfrm>
            <a:off x="3050396" y="3500708"/>
            <a:ext cx="1567800" cy="946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DM Serif Display"/>
              <a:buNone/>
              <a:defRPr/>
            </a:pPr>
            <a:r>
              <a:rPr kumimoji="0" lang="ko-KR" altLang="en-US" b="1" i="0" u="none" strike="noStrike" kern="0" cap="none" spc="0" normalizeH="0" baseline="0" dirty="0" smtClean="0">
                <a:solidFill>
                  <a:srgbClr val="434343"/>
                </a:solidFill>
                <a:latin typeface="+mn-ea"/>
                <a:ea typeface="+mn-ea"/>
                <a:cs typeface="DM Serif Display"/>
                <a:sym typeface="DM Serif Display"/>
              </a:rPr>
              <a:t>사용언어</a:t>
            </a:r>
            <a:endParaRPr kumimoji="0" lang="ko-KR" altLang="en-US" b="1" i="0" u="none" strike="noStrike" kern="0" cap="none" spc="0" normalizeH="0" baseline="0" dirty="0">
              <a:solidFill>
                <a:srgbClr val="434343"/>
              </a:solidFill>
              <a:latin typeface="+mn-ea"/>
              <a:ea typeface="+mn-ea"/>
              <a:cs typeface="DM Serif Display"/>
              <a:sym typeface="DM Serif Display"/>
            </a:endParaRPr>
          </a:p>
        </p:txBody>
      </p:sp>
      <p:sp>
        <p:nvSpPr>
          <p:cNvPr id="896" name="Google Shape;858;p75"/>
          <p:cNvSpPr txBox="1">
            <a:spLocks noGrp="1"/>
          </p:cNvSpPr>
          <p:nvPr/>
        </p:nvSpPr>
        <p:spPr>
          <a:xfrm>
            <a:off x="1108725" y="3510233"/>
            <a:ext cx="1567800" cy="946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DM Serif Display"/>
              <a:buNone/>
              <a:defRPr/>
            </a:pPr>
            <a:r>
              <a:rPr kumimoji="0" lang="ko-KR" altLang="en-US" b="1" i="0" u="none" strike="noStrike" kern="0" cap="none" spc="0" normalizeH="0" baseline="0" dirty="0" smtClean="0">
                <a:solidFill>
                  <a:srgbClr val="434343"/>
                </a:solidFill>
                <a:latin typeface="+mn-ea"/>
                <a:ea typeface="+mn-ea"/>
                <a:cs typeface="DM Serif Display"/>
                <a:sym typeface="DM Serif Display"/>
              </a:rPr>
              <a:t>개발환경</a:t>
            </a:r>
            <a:endParaRPr kumimoji="0" lang="ko-KR" altLang="en-US" b="1" i="0" u="none" strike="noStrike" kern="0" cap="none" spc="0" normalizeH="0" baseline="0" dirty="0">
              <a:solidFill>
                <a:srgbClr val="434343"/>
              </a:solidFill>
              <a:latin typeface="+mn-ea"/>
              <a:ea typeface="+mn-ea"/>
              <a:cs typeface="DM Serif Display"/>
              <a:sym typeface="DM Serif Display"/>
            </a:endParaRPr>
          </a:p>
        </p:txBody>
      </p:sp>
      <p:pic>
        <p:nvPicPr>
          <p:cNvPr id="1026" name="Picture 2" descr="Sass(SCSS) 완전 정복! | HEROP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035" y="2510456"/>
            <a:ext cx="1083704" cy="54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데이터베이스] MySQL-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96" y="2373857"/>
            <a:ext cx="1105386" cy="73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pring Framework_스프링이란? | H-web Blo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14" y="1875973"/>
            <a:ext cx="1301750" cy="53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Java] 자바란?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180" y="1646944"/>
            <a:ext cx="790575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아파치 tomcat 로고 - 소셜 미디어 및 로고 아이콘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941" y="2230982"/>
            <a:ext cx="1349375" cy="6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858;p75"/>
          <p:cNvSpPr txBox="1">
            <a:spLocks noGrp="1"/>
          </p:cNvSpPr>
          <p:nvPr/>
        </p:nvSpPr>
        <p:spPr>
          <a:xfrm>
            <a:off x="5083156" y="3500708"/>
            <a:ext cx="1567800" cy="946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DM Serif Display"/>
              <a:buNone/>
              <a:defRPr/>
            </a:pPr>
            <a:r>
              <a:rPr kumimoji="0" lang="ko-KR" altLang="en-US" b="1" i="0" u="none" strike="noStrike" kern="0" cap="none" spc="0" normalizeH="0" baseline="0" dirty="0" smtClean="0">
                <a:solidFill>
                  <a:srgbClr val="434343"/>
                </a:solidFill>
                <a:latin typeface="+mn-ea"/>
                <a:ea typeface="+mn-ea"/>
                <a:cs typeface="DM Serif Display"/>
                <a:sym typeface="DM Serif Display"/>
              </a:rPr>
              <a:t>서버</a:t>
            </a:r>
            <a:endParaRPr kumimoji="0" lang="ko-KR" altLang="en-US" b="1" i="0" u="none" strike="noStrike" kern="0" cap="none" spc="0" normalizeH="0" baseline="0" dirty="0">
              <a:solidFill>
                <a:srgbClr val="434343"/>
              </a:solidFill>
              <a:latin typeface="+mn-ea"/>
              <a:ea typeface="+mn-ea"/>
              <a:cs typeface="DM Serif Display"/>
              <a:sym typeface="DM Serif Display"/>
            </a:endParaRPr>
          </a:p>
        </p:txBody>
      </p:sp>
      <p:pic>
        <p:nvPicPr>
          <p:cNvPr id="3094" name="Picture 22" descr="javascript-logo - Canadian Web Hosting Blo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146" y="2583737"/>
            <a:ext cx="871249" cy="48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Google Shape;858;p75"/>
          <p:cNvSpPr txBox="1">
            <a:spLocks noGrp="1"/>
          </p:cNvSpPr>
          <p:nvPr/>
        </p:nvSpPr>
        <p:spPr>
          <a:xfrm>
            <a:off x="6416384" y="3502566"/>
            <a:ext cx="2105461" cy="946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DM Serif Display"/>
              <a:buNone/>
              <a:defRPr/>
            </a:pPr>
            <a:r>
              <a:rPr kumimoji="0" lang="ko-KR" altLang="en-US" b="1" i="0" u="none" strike="noStrike" kern="0" cap="none" spc="0" normalizeH="0" baseline="0" dirty="0" smtClean="0">
                <a:solidFill>
                  <a:srgbClr val="434343"/>
                </a:solidFill>
                <a:latin typeface="+mn-ea"/>
                <a:ea typeface="+mn-ea"/>
                <a:cs typeface="DM Serif Display"/>
                <a:sym typeface="DM Serif Display"/>
              </a:rPr>
              <a:t>형상관리 </a:t>
            </a:r>
            <a:r>
              <a:rPr kumimoji="0" lang="en-US" altLang="ko-KR" b="1" i="0" u="none" strike="noStrike" kern="0" cap="none" spc="0" normalizeH="0" baseline="0" dirty="0" smtClean="0">
                <a:solidFill>
                  <a:srgbClr val="434343"/>
                </a:solidFill>
                <a:latin typeface="+mn-ea"/>
                <a:ea typeface="+mn-ea"/>
                <a:cs typeface="DM Serif Display"/>
                <a:sym typeface="DM Serif Display"/>
              </a:rPr>
              <a:t>&amp; </a:t>
            </a:r>
            <a:r>
              <a:rPr kumimoji="0" lang="ko-KR" altLang="en-US" b="1" i="0" u="none" strike="noStrike" kern="0" cap="none" spc="0" normalizeH="0" baseline="0" dirty="0" smtClean="0">
                <a:solidFill>
                  <a:srgbClr val="434343"/>
                </a:solidFill>
                <a:latin typeface="+mn-ea"/>
                <a:ea typeface="+mn-ea"/>
                <a:cs typeface="DM Serif Display"/>
                <a:sym typeface="DM Serif Display"/>
              </a:rPr>
              <a:t>디자인</a:t>
            </a:r>
            <a:endParaRPr kumimoji="0" lang="ko-KR" altLang="en-US" b="1" i="0" u="none" strike="noStrike" kern="0" cap="none" spc="0" normalizeH="0" baseline="0" dirty="0">
              <a:solidFill>
                <a:srgbClr val="434343"/>
              </a:solidFill>
              <a:latin typeface="+mn-ea"/>
              <a:ea typeface="+mn-ea"/>
              <a:cs typeface="DM Serif Display"/>
              <a:sym typeface="DM Serif Display"/>
            </a:endParaRPr>
          </a:p>
        </p:txBody>
      </p:sp>
      <p:pic>
        <p:nvPicPr>
          <p:cNvPr id="3098" name="Picture 26" descr="Secure Code Warrior 파트너 | 깃랩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409" y="1707386"/>
            <a:ext cx="816179" cy="73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한눈에 보는 HTML 요소(Elements &amp; Attributes) 총정리 | HEROPY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47" y="2470347"/>
            <a:ext cx="1206599" cy="60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77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75"/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1904835" cy="946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b="1" dirty="0" smtClean="0">
                <a:latin typeface="+mj-ea"/>
                <a:ea typeface="+mj-ea"/>
              </a:rPr>
              <a:t>적용 알고리즘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859" name="Google Shape;859;p75"/>
          <p:cNvSpPr/>
          <p:nvPr/>
        </p:nvSpPr>
        <p:spPr>
          <a:xfrm>
            <a:off x="723600" y="1624519"/>
            <a:ext cx="7700400" cy="3103124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896" name="Google Shape;858;p75"/>
          <p:cNvSpPr txBox="1">
            <a:spLocks noGrp="1"/>
          </p:cNvSpPr>
          <p:nvPr/>
        </p:nvSpPr>
        <p:spPr>
          <a:xfrm>
            <a:off x="3887176" y="973828"/>
            <a:ext cx="1567800" cy="946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DM Serif Display"/>
              <a:buNone/>
              <a:defRPr/>
            </a:pPr>
            <a:r>
              <a:rPr lang="en-US" altLang="ko-KR" sz="1800" b="1" dirty="0" smtClean="0">
                <a:solidFill>
                  <a:srgbClr val="434343"/>
                </a:solidFill>
                <a:latin typeface="+mn-ea"/>
                <a:ea typeface="+mn-ea"/>
                <a:cs typeface="DM Serif Display"/>
                <a:sym typeface="DM Serif Display"/>
              </a:rPr>
              <a:t>SHA-256</a:t>
            </a:r>
            <a:endParaRPr kumimoji="0" lang="ko-KR" altLang="en-US" sz="1800" b="1" i="0" u="none" strike="noStrike" kern="0" cap="none" spc="0" normalizeH="0" baseline="0" dirty="0">
              <a:solidFill>
                <a:srgbClr val="434343"/>
              </a:solidFill>
              <a:latin typeface="+mn-ea"/>
              <a:ea typeface="+mn-ea"/>
              <a:cs typeface="DM Serif Display"/>
              <a:sym typeface="DM Serif Display"/>
            </a:endParaRPr>
          </a:p>
        </p:txBody>
      </p:sp>
      <p:sp>
        <p:nvSpPr>
          <p:cNvPr id="12" name="Google Shape;264;p50"/>
          <p:cNvSpPr txBox="1">
            <a:spLocks/>
          </p:cNvSpPr>
          <p:nvPr/>
        </p:nvSpPr>
        <p:spPr>
          <a:xfrm>
            <a:off x="1060314" y="1696500"/>
            <a:ext cx="7013643" cy="2914411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ko-KR" altLang="ko-KR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ko-KR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메시지</a:t>
            </a:r>
            <a:r>
              <a:rPr lang="ko-KR" altLang="ko-KR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, 파일 혹은 데이터 무결성 검증에 널리 사용되는 암호화 </a:t>
            </a:r>
            <a:r>
              <a:rPr lang="ko-KR" altLang="ko-KR" dirty="0" err="1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해싱</a:t>
            </a:r>
            <a:r>
              <a:rPr lang="ko-KR" altLang="ko-KR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알고리즘(함수) 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ko-KR" dirty="0" err="1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SHA</a:t>
            </a:r>
            <a:r>
              <a:rPr lang="ko-KR" altLang="ko-KR" dirty="0" err="1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는</a:t>
            </a:r>
            <a:r>
              <a:rPr lang="ko-KR" altLang="ko-KR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ko-KR" dirty="0" err="1">
                <a:solidFill>
                  <a:srgbClr val="92D050"/>
                </a:solidFill>
                <a:latin typeface="+mn-ea"/>
                <a:ea typeface="+mn-ea"/>
              </a:rPr>
              <a:t>S</a:t>
            </a:r>
            <a:r>
              <a:rPr lang="ko-KR" altLang="ko-KR" dirty="0" err="1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ecure</a:t>
            </a:r>
            <a:r>
              <a:rPr lang="ko-KR" altLang="ko-KR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ko-KR" dirty="0" err="1">
                <a:solidFill>
                  <a:srgbClr val="92D050"/>
                </a:solidFill>
                <a:latin typeface="+mn-ea"/>
                <a:ea typeface="+mn-ea"/>
              </a:rPr>
              <a:t>H</a:t>
            </a:r>
            <a:r>
              <a:rPr lang="ko-KR" altLang="ko-KR" dirty="0" err="1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ash</a:t>
            </a:r>
            <a:r>
              <a:rPr lang="ko-KR" altLang="ko-KR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ko-KR" dirty="0" err="1">
                <a:solidFill>
                  <a:srgbClr val="92D050"/>
                </a:solidFill>
                <a:latin typeface="+mn-ea"/>
                <a:ea typeface="+mn-ea"/>
              </a:rPr>
              <a:t>A</a:t>
            </a:r>
            <a:r>
              <a:rPr lang="ko-KR" altLang="ko-KR" dirty="0" err="1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lgorithm의</a:t>
            </a:r>
            <a:r>
              <a:rPr lang="ko-KR" altLang="ko-KR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약자이며 결과값은 항상 256비트를 얻음 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ko-KR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같은 </a:t>
            </a:r>
            <a:r>
              <a:rPr lang="ko-KR" altLang="ko-KR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데이터를 입력하면 언제나 같은 </a:t>
            </a:r>
            <a:r>
              <a:rPr lang="ko-KR" altLang="ko-KR" dirty="0" err="1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해시값을</a:t>
            </a:r>
            <a:r>
              <a:rPr lang="ko-KR" altLang="ko-KR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얻지만 문자가 조금만 바뀌어도 </a:t>
            </a:r>
            <a:r>
              <a:rPr lang="ko-KR" altLang="ko-KR" dirty="0" err="1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해시값이</a:t>
            </a:r>
            <a:r>
              <a:rPr lang="ko-KR" altLang="ko-KR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완전히 변하는 특성이 있음 =&gt; 쇄도 효과 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ko-KR" dirty="0" err="1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단방향</a:t>
            </a:r>
            <a:r>
              <a:rPr lang="ko-KR" altLang="ko-KR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ko-KR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암호화 방식이기 때문에 복호화가 불가능하며 </a:t>
            </a:r>
            <a:r>
              <a:rPr lang="ko-KR" altLang="ko-KR" dirty="0" err="1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반환값을</a:t>
            </a:r>
            <a:r>
              <a:rPr lang="ko-KR" altLang="ko-KR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토대로 </a:t>
            </a:r>
            <a:r>
              <a:rPr lang="ko-KR" altLang="ko-KR" dirty="0" err="1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입력값을</a:t>
            </a:r>
            <a:r>
              <a:rPr lang="ko-KR" altLang="ko-KR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유추하는 것은 거의 불가능 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ko-KR" dirty="0" err="1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JAVA</a:t>
            </a:r>
            <a:r>
              <a:rPr lang="ko-KR" altLang="ko-KR" dirty="0" err="1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에서</a:t>
            </a:r>
            <a:r>
              <a:rPr lang="ko-KR" altLang="ko-KR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SHA 암호화를 </a:t>
            </a:r>
            <a:r>
              <a:rPr lang="ko-KR" altLang="ko-KR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사용하려면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dirty="0" err="1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java.security.MessageDigest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클래스를 사용</a:t>
            </a:r>
            <a:endParaRPr lang="en-US" dirty="0">
              <a:latin typeface="+mn-ea"/>
              <a:ea typeface="+mn-ea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00087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b="55799"/>
          <a:stretch/>
        </p:blipFill>
        <p:spPr>
          <a:xfrm>
            <a:off x="66675" y="1311633"/>
            <a:ext cx="4924424" cy="28250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44251"/>
          <a:stretch/>
        </p:blipFill>
        <p:spPr>
          <a:xfrm>
            <a:off x="4029076" y="942605"/>
            <a:ext cx="4924424" cy="356309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067300" y="1552574"/>
            <a:ext cx="3810000" cy="2190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55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83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solidFill>
                <a:srgbClr val="CCCCCC"/>
              </a:solidFill>
            </a:endParaRPr>
          </a:p>
        </p:txBody>
      </p:sp>
      <p:sp>
        <p:nvSpPr>
          <p:cNvPr id="1055" name="Google Shape;1055;p83"/>
          <p:cNvSpPr txBox="1">
            <a:spLocks noGrp="1"/>
          </p:cNvSpPr>
          <p:nvPr>
            <p:ph type="title" idx="2"/>
          </p:nvPr>
        </p:nvSpPr>
        <p:spPr>
          <a:xfrm flipH="1">
            <a:off x="1631236" y="2269925"/>
            <a:ext cx="2379900" cy="19212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dirty="0">
                <a:solidFill>
                  <a:schemeClr val="dk1"/>
                </a:solidFill>
              </a:rPr>
              <a:t>0</a:t>
            </a:r>
            <a:r>
              <a:rPr lang="en" dirty="0">
                <a:solidFill>
                  <a:srgbClr val="92D050"/>
                </a:solidFill>
              </a:rPr>
              <a:t>5</a:t>
            </a:r>
            <a:endParaRPr dirty="0">
              <a:solidFill>
                <a:srgbClr val="92D050"/>
              </a:solidFill>
            </a:endParaRPr>
          </a:p>
        </p:txBody>
      </p:sp>
      <p:sp>
        <p:nvSpPr>
          <p:cNvPr id="1056" name="Google Shape;1056;p83"/>
          <p:cNvSpPr txBox="1">
            <a:spLocks noGrp="1"/>
          </p:cNvSpPr>
          <p:nvPr>
            <p:ph type="ctrTitle"/>
          </p:nvPr>
        </p:nvSpPr>
        <p:spPr>
          <a:xfrm flipH="1">
            <a:off x="4098499" y="2231814"/>
            <a:ext cx="2610000" cy="19212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solidFill>
                  <a:schemeClr val="dk1"/>
                </a:solidFill>
                <a:latin typeface="+mj-ea"/>
                <a:ea typeface="+mj-ea"/>
              </a:rPr>
              <a:t>기대 효과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8" name="Google Shape;808;p73"/>
          <p:cNvCxnSpPr/>
          <p:nvPr/>
        </p:nvCxnSpPr>
        <p:spPr>
          <a:xfrm rot="10800000">
            <a:off x="7456500" y="1491350"/>
            <a:ext cx="168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809" name="Google Shape;809;p73"/>
          <p:cNvCxnSpPr/>
          <p:nvPr/>
        </p:nvCxnSpPr>
        <p:spPr>
          <a:xfrm rot="10800000">
            <a:off x="6747625" y="2951750"/>
            <a:ext cx="242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810" name="Google Shape;810;p73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737900" cy="94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b="1" dirty="0" smtClean="0">
                <a:latin typeface="+mj-ea"/>
                <a:ea typeface="+mj-ea"/>
              </a:rPr>
              <a:t>기대 효과</a:t>
            </a:r>
            <a:endParaRPr b="1" dirty="0">
              <a:latin typeface="+mj-ea"/>
              <a:ea typeface="+mj-ea"/>
            </a:endParaRPr>
          </a:p>
        </p:txBody>
      </p:sp>
      <p:cxnSp>
        <p:nvCxnSpPr>
          <p:cNvPr id="811" name="Google Shape;811;p73"/>
          <p:cNvCxnSpPr/>
          <p:nvPr/>
        </p:nvCxnSpPr>
        <p:spPr>
          <a:xfrm rot="10800000">
            <a:off x="6219352" y="3703400"/>
            <a:ext cx="3507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812" name="Google Shape;812;p73"/>
          <p:cNvCxnSpPr/>
          <p:nvPr/>
        </p:nvCxnSpPr>
        <p:spPr>
          <a:xfrm rot="10800000">
            <a:off x="5156500" y="4446225"/>
            <a:ext cx="423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813" name="Google Shape;813;p73"/>
          <p:cNvCxnSpPr/>
          <p:nvPr/>
        </p:nvCxnSpPr>
        <p:spPr>
          <a:xfrm rot="10800000">
            <a:off x="7132750" y="2186750"/>
            <a:ext cx="212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816" name="Google Shape;816;p73"/>
          <p:cNvSpPr txBox="1"/>
          <p:nvPr/>
        </p:nvSpPr>
        <p:spPr>
          <a:xfrm>
            <a:off x="4403726" y="869549"/>
            <a:ext cx="1851600" cy="17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300" b="1" dirty="0" smtClean="0">
                <a:solidFill>
                  <a:srgbClr val="92D050"/>
                </a:solidFill>
                <a:latin typeface="+mj-ea"/>
                <a:ea typeface="+mj-ea"/>
                <a:cs typeface="DM Serif Display"/>
                <a:sym typeface="DM Serif Display"/>
              </a:rPr>
              <a:t>사용자 참여 증가</a:t>
            </a:r>
            <a:endParaRPr sz="1300" b="1" dirty="0">
              <a:solidFill>
                <a:srgbClr val="92D050"/>
              </a:solidFill>
              <a:latin typeface="+mj-ea"/>
              <a:ea typeface="+mj-ea"/>
              <a:cs typeface="Open Sans Light"/>
              <a:sym typeface="Open Sans Light"/>
            </a:endParaRPr>
          </a:p>
        </p:txBody>
      </p:sp>
      <p:sp>
        <p:nvSpPr>
          <p:cNvPr id="817" name="Google Shape;817;p73"/>
          <p:cNvSpPr txBox="1"/>
          <p:nvPr/>
        </p:nvSpPr>
        <p:spPr>
          <a:xfrm>
            <a:off x="4057748" y="1058856"/>
            <a:ext cx="2197503" cy="7129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000" dirty="0" smtClean="0">
                <a:solidFill>
                  <a:schemeClr val="lt1"/>
                </a:solidFill>
                <a:latin typeface="+mn-ea"/>
                <a:ea typeface="+mn-ea"/>
                <a:cs typeface="Open Sans Light"/>
                <a:sym typeface="Open Sans Light"/>
              </a:rPr>
              <a:t>자신이 짠 코스에 직접 후기를 적으며 친구가 </a:t>
            </a:r>
            <a:r>
              <a:rPr lang="ko-KR" altLang="en-US" sz="1000" dirty="0" err="1" smtClean="0">
                <a:solidFill>
                  <a:schemeClr val="lt1"/>
                </a:solidFill>
                <a:latin typeface="+mn-ea"/>
                <a:ea typeface="+mn-ea"/>
                <a:cs typeface="Open Sans Light"/>
                <a:sym typeface="Open Sans Light"/>
              </a:rPr>
              <a:t>찜한</a:t>
            </a:r>
            <a:r>
              <a:rPr lang="ko-KR" altLang="en-US" sz="1000" dirty="0" smtClean="0">
                <a:solidFill>
                  <a:schemeClr val="lt1"/>
                </a:solidFill>
                <a:latin typeface="+mn-ea"/>
                <a:ea typeface="+mn-ea"/>
                <a:cs typeface="Open Sans Light"/>
                <a:sym typeface="Open Sans Light"/>
              </a:rPr>
              <a:t> 여행지</a:t>
            </a:r>
            <a:r>
              <a:rPr lang="en-US" altLang="ko-KR" sz="1000" dirty="0" smtClean="0">
                <a:solidFill>
                  <a:schemeClr val="lt1"/>
                </a:solidFill>
                <a:latin typeface="+mn-ea"/>
                <a:ea typeface="+mn-ea"/>
                <a:cs typeface="Open Sans Light"/>
                <a:sym typeface="Open Sans Light"/>
              </a:rPr>
              <a:t>, </a:t>
            </a:r>
            <a:r>
              <a:rPr lang="ko-KR" altLang="en-US" sz="1000" dirty="0" smtClean="0">
                <a:solidFill>
                  <a:schemeClr val="lt1"/>
                </a:solidFill>
                <a:latin typeface="+mn-ea"/>
                <a:ea typeface="+mn-ea"/>
                <a:cs typeface="Open Sans Light"/>
                <a:sym typeface="Open Sans Light"/>
              </a:rPr>
              <a:t>작성한 글을 볼 수 있어 사용자들 간의 소통과 정보 교류가 활발해질 것</a:t>
            </a:r>
            <a:endParaRPr sz="1000" dirty="0">
              <a:solidFill>
                <a:schemeClr val="lt1"/>
              </a:solidFill>
              <a:latin typeface="+mn-ea"/>
              <a:ea typeface="+mn-ea"/>
              <a:cs typeface="Open Sans Light"/>
              <a:sym typeface="Open Sans Light"/>
            </a:endParaRPr>
          </a:p>
        </p:txBody>
      </p:sp>
      <p:sp>
        <p:nvSpPr>
          <p:cNvPr id="818" name="Google Shape;818;p73"/>
          <p:cNvSpPr txBox="1"/>
          <p:nvPr/>
        </p:nvSpPr>
        <p:spPr>
          <a:xfrm>
            <a:off x="3044575" y="2362841"/>
            <a:ext cx="1851600" cy="17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300" b="1" dirty="0" smtClean="0">
                <a:solidFill>
                  <a:srgbClr val="92D050"/>
                </a:solidFill>
                <a:latin typeface="+mj-ea"/>
                <a:ea typeface="+mj-ea"/>
                <a:cs typeface="DM Serif Display"/>
                <a:sym typeface="DM Serif Display"/>
              </a:rPr>
              <a:t>지역 관광 촉진</a:t>
            </a:r>
            <a:endParaRPr sz="1300" b="1" dirty="0">
              <a:solidFill>
                <a:srgbClr val="92D050"/>
              </a:solidFill>
              <a:latin typeface="+mj-ea"/>
              <a:ea typeface="+mj-ea"/>
              <a:cs typeface="Open Sans Light"/>
              <a:sym typeface="Open Sans Light"/>
            </a:endParaRPr>
          </a:p>
        </p:txBody>
      </p:sp>
      <p:sp>
        <p:nvSpPr>
          <p:cNvPr id="819" name="Google Shape;819;p73"/>
          <p:cNvSpPr txBox="1"/>
          <p:nvPr/>
        </p:nvSpPr>
        <p:spPr>
          <a:xfrm>
            <a:off x="2680475" y="2552150"/>
            <a:ext cx="2215625" cy="39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000" dirty="0" smtClean="0">
                <a:solidFill>
                  <a:schemeClr val="lt1"/>
                </a:solidFill>
                <a:latin typeface="+mn-ea"/>
                <a:ea typeface="+mn-ea"/>
                <a:cs typeface="Open Sans Light"/>
                <a:sym typeface="Open Sans Light"/>
              </a:rPr>
              <a:t>여러 지역이 기반인 촬영지 홍보 및 지역 관광 촉진</a:t>
            </a:r>
            <a:endParaRPr sz="1000" dirty="0">
              <a:solidFill>
                <a:schemeClr val="lt1"/>
              </a:solidFill>
              <a:latin typeface="+mn-ea"/>
              <a:ea typeface="+mn-ea"/>
              <a:cs typeface="Open Sans Light"/>
              <a:sym typeface="Open Sans Light"/>
            </a:endParaRPr>
          </a:p>
        </p:txBody>
      </p:sp>
      <p:sp>
        <p:nvSpPr>
          <p:cNvPr id="820" name="Google Shape;820;p73"/>
          <p:cNvSpPr txBox="1"/>
          <p:nvPr/>
        </p:nvSpPr>
        <p:spPr>
          <a:xfrm>
            <a:off x="1160733" y="3496280"/>
            <a:ext cx="2594493" cy="12174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300" b="1" dirty="0" smtClean="0">
                <a:solidFill>
                  <a:srgbClr val="92D050"/>
                </a:solidFill>
                <a:latin typeface="+mj-ea"/>
                <a:ea typeface="+mj-ea"/>
                <a:cs typeface="DM Serif Display"/>
                <a:sym typeface="DM Serif Display"/>
              </a:rPr>
              <a:t>데이터 기반 여행지 추천</a:t>
            </a:r>
            <a:endParaRPr sz="1300" b="1" dirty="0">
              <a:solidFill>
                <a:srgbClr val="92D050"/>
              </a:solidFill>
              <a:latin typeface="+mj-ea"/>
              <a:ea typeface="+mj-ea"/>
              <a:cs typeface="Open Sans Light"/>
              <a:sym typeface="Open Sans Light"/>
            </a:endParaRPr>
          </a:p>
        </p:txBody>
      </p:sp>
      <p:sp>
        <p:nvSpPr>
          <p:cNvPr id="821" name="Google Shape;821;p73"/>
          <p:cNvSpPr txBox="1"/>
          <p:nvPr/>
        </p:nvSpPr>
        <p:spPr>
          <a:xfrm>
            <a:off x="1907146" y="3879002"/>
            <a:ext cx="1851600" cy="39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000" dirty="0" smtClean="0">
                <a:solidFill>
                  <a:schemeClr val="lt1"/>
                </a:solidFill>
                <a:latin typeface="+mn-ea"/>
                <a:ea typeface="+mn-ea"/>
                <a:cs typeface="Open Sans Light"/>
                <a:sym typeface="Open Sans Light"/>
              </a:rPr>
              <a:t>사용자들이 검색</a:t>
            </a:r>
            <a:r>
              <a:rPr lang="en-US" altLang="ko-KR" sz="1000" dirty="0" smtClean="0">
                <a:solidFill>
                  <a:schemeClr val="lt1"/>
                </a:solidFill>
                <a:latin typeface="+mn-ea"/>
                <a:ea typeface="+mn-ea"/>
                <a:cs typeface="Open Sans Light"/>
                <a:sym typeface="Open Sans Light"/>
              </a:rPr>
              <a:t>, </a:t>
            </a:r>
            <a:r>
              <a:rPr lang="ko-KR" altLang="en-US" sz="1000" dirty="0" smtClean="0">
                <a:solidFill>
                  <a:schemeClr val="lt1"/>
                </a:solidFill>
                <a:latin typeface="+mn-ea"/>
                <a:ea typeface="+mn-ea"/>
                <a:cs typeface="Open Sans Light"/>
                <a:sym typeface="Open Sans Light"/>
              </a:rPr>
              <a:t>계획하는 패턴을 분석하여 향후 여행지 추천 서비스 기능</a:t>
            </a:r>
            <a:endParaRPr sz="1000" dirty="0">
              <a:solidFill>
                <a:schemeClr val="lt1"/>
              </a:solidFill>
              <a:latin typeface="+mn-ea"/>
              <a:ea typeface="+mn-ea"/>
              <a:cs typeface="Open Sans Light"/>
              <a:sym typeface="Open Sans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87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solidFill>
                <a:srgbClr val="D9D9D9"/>
              </a:solidFill>
            </a:endParaRPr>
          </a:p>
        </p:txBody>
      </p:sp>
      <p:sp>
        <p:nvSpPr>
          <p:cNvPr id="1302" name="Google Shape;1302;p87"/>
          <p:cNvSpPr txBox="1">
            <a:spLocks noGrp="1"/>
          </p:cNvSpPr>
          <p:nvPr>
            <p:ph type="ctrTitle"/>
          </p:nvPr>
        </p:nvSpPr>
        <p:spPr>
          <a:xfrm flipH="1">
            <a:off x="2662025" y="2536464"/>
            <a:ext cx="2823900" cy="16224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solidFill>
                  <a:schemeClr val="dk1"/>
                </a:solidFill>
                <a:latin typeface="+mj-ea"/>
                <a:ea typeface="+mj-ea"/>
              </a:rPr>
              <a:t>개발 후기</a:t>
            </a:r>
          </a:p>
        </p:txBody>
      </p:sp>
      <p:sp>
        <p:nvSpPr>
          <p:cNvPr id="1303" name="Google Shape;1303;p87"/>
          <p:cNvSpPr txBox="1">
            <a:spLocks noGrp="1"/>
          </p:cNvSpPr>
          <p:nvPr>
            <p:ph type="title" idx="2"/>
          </p:nvPr>
        </p:nvSpPr>
        <p:spPr>
          <a:xfrm flipH="1">
            <a:off x="5726839" y="2419325"/>
            <a:ext cx="2333700" cy="16224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dirty="0">
                <a:solidFill>
                  <a:schemeClr val="dk1"/>
                </a:solidFill>
              </a:rPr>
              <a:t>0</a:t>
            </a:r>
            <a:r>
              <a:rPr lang="en" dirty="0">
                <a:solidFill>
                  <a:srgbClr val="92D050"/>
                </a:solidFill>
              </a:rPr>
              <a:t>6</a:t>
            </a:r>
            <a:endParaRPr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567800" cy="946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b="1" dirty="0" smtClean="0">
                <a:latin typeface="+mj-ea"/>
                <a:ea typeface="+mj-ea"/>
              </a:rPr>
              <a:t>후기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481" name="Google Shape;481;p62"/>
          <p:cNvSpPr txBox="1"/>
          <p:nvPr/>
        </p:nvSpPr>
        <p:spPr>
          <a:xfrm>
            <a:off x="1968353" y="3515121"/>
            <a:ext cx="1937400" cy="227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6350" rIns="91424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b="1" dirty="0" err="1">
                <a:solidFill>
                  <a:schemeClr val="lt1"/>
                </a:solidFill>
                <a:latin typeface="+mj-ea"/>
                <a:ea typeface="+mj-ea"/>
                <a:cs typeface="DM Serif Display"/>
                <a:sym typeface="DM Serif Display"/>
              </a:rPr>
              <a:t>김내림</a:t>
            </a:r>
            <a:endParaRPr lang="ko-KR" altLang="en-US" b="1" dirty="0">
              <a:solidFill>
                <a:schemeClr val="lt1"/>
              </a:solidFill>
              <a:latin typeface="+mj-ea"/>
              <a:ea typeface="+mj-ea"/>
              <a:cs typeface="DM Serif Display"/>
              <a:sym typeface="DM Serif Display"/>
            </a:endParaRPr>
          </a:p>
        </p:txBody>
      </p:sp>
      <p:cxnSp>
        <p:nvCxnSpPr>
          <p:cNvPr id="489" name="Google Shape;489;p62"/>
          <p:cNvCxnSpPr/>
          <p:nvPr/>
        </p:nvCxnSpPr>
        <p:spPr>
          <a:xfrm rot="16200000" flipH="1">
            <a:off x="2400892" y="2874961"/>
            <a:ext cx="111042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507" name="Google Shape;507;p62"/>
          <p:cNvSpPr/>
          <p:nvPr/>
        </p:nvSpPr>
        <p:spPr>
          <a:xfrm>
            <a:off x="715650" y="2794337"/>
            <a:ext cx="7712700" cy="22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508" name="그림 50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78856" y="1456850"/>
            <a:ext cx="916394" cy="984601"/>
          </a:xfrm>
          <a:prstGeom prst="rect">
            <a:avLst/>
          </a:prstGeom>
        </p:spPr>
      </p:pic>
      <p:sp>
        <p:nvSpPr>
          <p:cNvPr id="509" name="Google Shape;477;p62"/>
          <p:cNvSpPr txBox="1"/>
          <p:nvPr/>
        </p:nvSpPr>
        <p:spPr>
          <a:xfrm>
            <a:off x="5026288" y="3893946"/>
            <a:ext cx="2793856" cy="648150"/>
          </a:xfrm>
          <a:prstGeom prst="rect">
            <a:avLst/>
          </a:prstGeom>
          <a:noFill/>
          <a:ln>
            <a:noFill/>
          </a:ln>
        </p:spPr>
        <p:txBody>
          <a:bodyPr wrap="square" lIns="91424" tIns="6350" rIns="91424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000" b="0" i="0" u="none" strike="noStrike" kern="0" cap="none" spc="0" normalizeH="0" baseline="0" dirty="0">
                <a:solidFill>
                  <a:srgbClr val="434343"/>
                </a:solidFill>
                <a:latin typeface="+mn-ea"/>
                <a:ea typeface="+mn-ea"/>
                <a:cs typeface="Open Sans Light"/>
                <a:sym typeface="Open Sans Light"/>
              </a:rPr>
              <a:t>단지 배우는 것과 프로젝트를 위해 직접 사용하는 것은 큰 차이가 있음을 느꼈으며 </a:t>
            </a:r>
            <a:r>
              <a:rPr lang="ko-KR" altLang="en-US" sz="1000" dirty="0" smtClean="0">
                <a:solidFill>
                  <a:srgbClr val="434343"/>
                </a:solidFill>
                <a:latin typeface="+mn-ea"/>
                <a:ea typeface="+mn-ea"/>
                <a:cs typeface="Open Sans Light"/>
                <a:sym typeface="Open Sans Light"/>
              </a:rPr>
              <a:t>비록 정해진 주제였지만 직접 </a:t>
            </a:r>
            <a:r>
              <a:rPr kumimoji="0" lang="ko-KR" altLang="en-US" sz="1000" b="0" i="0" u="none" strike="noStrike" kern="0" cap="none" spc="0" normalizeH="0" baseline="0" dirty="0" smtClean="0">
                <a:solidFill>
                  <a:srgbClr val="434343"/>
                </a:solidFill>
                <a:latin typeface="+mn-ea"/>
                <a:ea typeface="+mn-ea"/>
                <a:cs typeface="Open Sans Light"/>
                <a:sym typeface="Open Sans Light"/>
              </a:rPr>
              <a:t>아이디어를 </a:t>
            </a:r>
            <a:r>
              <a:rPr kumimoji="0" lang="ko-KR" altLang="en-US" sz="1000" b="0" i="0" u="none" strike="noStrike" kern="0" cap="none" spc="0" normalizeH="0" baseline="0" dirty="0">
                <a:solidFill>
                  <a:srgbClr val="434343"/>
                </a:solidFill>
                <a:latin typeface="+mn-ea"/>
                <a:ea typeface="+mn-ea"/>
                <a:cs typeface="Open Sans Light"/>
                <a:sym typeface="Open Sans Light"/>
              </a:rPr>
              <a:t>내어 생각만 했던 것을 구현하는 </a:t>
            </a:r>
            <a:r>
              <a:rPr kumimoji="0" lang="ko-KR" altLang="en-US" sz="1000" b="0" i="0" u="none" strike="noStrike" kern="0" cap="none" spc="0" normalizeH="0" baseline="0" dirty="0" smtClean="0">
                <a:solidFill>
                  <a:srgbClr val="434343"/>
                </a:solidFill>
                <a:latin typeface="+mn-ea"/>
                <a:ea typeface="+mn-ea"/>
                <a:cs typeface="Open Sans Light"/>
                <a:sym typeface="Open Sans Light"/>
              </a:rPr>
              <a:t>것은 매우 </a:t>
            </a:r>
            <a:r>
              <a:rPr kumimoji="0" lang="ko-KR" altLang="en-US" sz="1000" b="0" i="0" u="none" strike="noStrike" kern="0" cap="none" spc="0" normalizeH="0" baseline="0" dirty="0">
                <a:solidFill>
                  <a:srgbClr val="434343"/>
                </a:solidFill>
                <a:latin typeface="+mn-ea"/>
                <a:ea typeface="+mn-ea"/>
                <a:cs typeface="Open Sans Light"/>
                <a:sym typeface="Open Sans Light"/>
              </a:rPr>
              <a:t>흥미로웠습니다</a:t>
            </a:r>
            <a:r>
              <a:rPr kumimoji="0" lang="en-US" altLang="ko-KR" sz="1000" b="0" i="0" u="none" strike="noStrike" kern="0" cap="none" spc="0" normalizeH="0" baseline="0" dirty="0">
                <a:solidFill>
                  <a:srgbClr val="434343"/>
                </a:solidFill>
                <a:latin typeface="+mn-ea"/>
                <a:ea typeface="+mn-ea"/>
                <a:cs typeface="Open Sans Light"/>
                <a:sym typeface="Open Sans Light"/>
              </a:rPr>
              <a:t>.</a:t>
            </a:r>
            <a:r>
              <a:rPr kumimoji="0" lang="ko-KR" altLang="en-US" sz="1000" b="0" i="0" u="none" strike="noStrike" kern="0" cap="none" spc="0" normalizeH="0" baseline="0" dirty="0">
                <a:solidFill>
                  <a:srgbClr val="434343"/>
                </a:solidFill>
                <a:latin typeface="+mn-ea"/>
                <a:ea typeface="+mn-ea"/>
                <a:cs typeface="Open Sans Light"/>
                <a:sym typeface="Open Sans Light"/>
              </a:rPr>
              <a:t> 또한 좋은 팀원을 </a:t>
            </a:r>
            <a:r>
              <a:rPr kumimoji="0" lang="ko-KR" altLang="en-US" sz="1000" b="0" i="0" u="none" strike="noStrike" kern="0" cap="none" spc="0" normalizeH="0" baseline="0" dirty="0" smtClean="0">
                <a:solidFill>
                  <a:srgbClr val="434343"/>
                </a:solidFill>
                <a:latin typeface="+mn-ea"/>
                <a:ea typeface="+mn-ea"/>
                <a:cs typeface="Open Sans Light"/>
                <a:sym typeface="Open Sans Light"/>
              </a:rPr>
              <a:t>만나는</a:t>
            </a:r>
            <a:r>
              <a:rPr kumimoji="0" lang="ko-KR" altLang="en-US" sz="1000" b="0" i="0" u="none" strike="noStrike" kern="0" cap="none" spc="0" normalizeH="0" dirty="0" smtClean="0">
                <a:solidFill>
                  <a:srgbClr val="434343"/>
                </a:solidFill>
                <a:latin typeface="+mn-ea"/>
                <a:ea typeface="+mn-ea"/>
                <a:cs typeface="Open Sans Light"/>
                <a:sym typeface="Open Sans Light"/>
              </a:rPr>
              <a:t> </a:t>
            </a:r>
            <a:r>
              <a:rPr kumimoji="0" lang="ko-KR" altLang="en-US" sz="1000" b="0" i="0" u="none" strike="noStrike" kern="0" cap="none" spc="0" normalizeH="0" baseline="0" dirty="0" smtClean="0">
                <a:solidFill>
                  <a:srgbClr val="434343"/>
                </a:solidFill>
                <a:latin typeface="+mn-ea"/>
                <a:ea typeface="+mn-ea"/>
                <a:cs typeface="Open Sans Light"/>
                <a:sym typeface="Open Sans Light"/>
              </a:rPr>
              <a:t>것도 </a:t>
            </a:r>
            <a:r>
              <a:rPr kumimoji="0" lang="ko-KR" altLang="en-US" sz="1000" b="0" i="0" u="none" strike="noStrike" kern="0" cap="none" spc="0" normalizeH="0" baseline="0" dirty="0">
                <a:solidFill>
                  <a:srgbClr val="434343"/>
                </a:solidFill>
                <a:latin typeface="+mn-ea"/>
                <a:ea typeface="+mn-ea"/>
                <a:cs typeface="Open Sans Light"/>
                <a:sym typeface="Open Sans Light"/>
              </a:rPr>
              <a:t>개발에서 중요함을 느끼게 된 좋은 경험이었습니다</a:t>
            </a:r>
            <a:r>
              <a:rPr kumimoji="0" lang="en-US" altLang="ko-KR" sz="1000" b="0" i="0" u="none" strike="noStrike" kern="0" cap="none" spc="0" normalizeH="0" baseline="0" dirty="0">
                <a:solidFill>
                  <a:srgbClr val="434343"/>
                </a:solidFill>
                <a:latin typeface="+mn-ea"/>
                <a:ea typeface="+mn-ea"/>
                <a:cs typeface="Open Sans Light"/>
                <a:sym typeface="Open Sans Light"/>
              </a:rPr>
              <a:t>.</a:t>
            </a:r>
          </a:p>
        </p:txBody>
      </p:sp>
      <p:sp>
        <p:nvSpPr>
          <p:cNvPr id="510" name="Google Shape;481;p62"/>
          <p:cNvSpPr txBox="1"/>
          <p:nvPr/>
        </p:nvSpPr>
        <p:spPr>
          <a:xfrm>
            <a:off x="5250125" y="3515121"/>
            <a:ext cx="1937400" cy="227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6350" rIns="91424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400" b="1" i="0" u="none" strike="noStrike" kern="0" cap="none" spc="0" normalizeH="0" baseline="0" dirty="0" err="1">
                <a:solidFill>
                  <a:srgbClr val="434343"/>
                </a:solidFill>
                <a:latin typeface="+mj-ea"/>
                <a:ea typeface="+mj-ea"/>
                <a:cs typeface="DM Serif Display"/>
                <a:sym typeface="DM Serif Display"/>
              </a:rPr>
              <a:t>김유나</a:t>
            </a:r>
            <a:endParaRPr kumimoji="0" lang="ko-KR" altLang="en-US" sz="1400" b="1" i="0" u="none" strike="noStrike" kern="0" cap="none" spc="0" normalizeH="0" baseline="0" dirty="0">
              <a:solidFill>
                <a:srgbClr val="434343"/>
              </a:solidFill>
              <a:latin typeface="+mj-ea"/>
              <a:ea typeface="+mj-ea"/>
              <a:cs typeface="DM Serif Display"/>
              <a:sym typeface="DM Serif Display"/>
            </a:endParaRPr>
          </a:p>
        </p:txBody>
      </p:sp>
      <p:pic>
        <p:nvPicPr>
          <p:cNvPr id="511" name="그림 5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51020" y="1456850"/>
            <a:ext cx="1059409" cy="1003651"/>
          </a:xfrm>
          <a:prstGeom prst="rect">
            <a:avLst/>
          </a:prstGeom>
        </p:spPr>
      </p:pic>
      <p:cxnSp>
        <p:nvCxnSpPr>
          <p:cNvPr id="513" name="Google Shape;489;p62"/>
          <p:cNvCxnSpPr/>
          <p:nvPr/>
        </p:nvCxnSpPr>
        <p:spPr>
          <a:xfrm rot="16200000" flipH="1">
            <a:off x="5663614" y="2874960"/>
            <a:ext cx="1110422" cy="0"/>
          </a:xfrm>
          <a:prstGeom prst="straightConnector1">
            <a:avLst/>
          </a:prstGeom>
          <a:noFill/>
          <a:ln w="9525" cap="flat" cmpd="sng">
            <a:solidFill>
              <a:srgbClr val="434343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515" name="타원 514"/>
          <p:cNvSpPr/>
          <p:nvPr/>
        </p:nvSpPr>
        <p:spPr>
          <a:xfrm>
            <a:off x="2526481" y="1523831"/>
            <a:ext cx="878294" cy="917620"/>
          </a:xfrm>
          <a:prstGeom prst="ellipse">
            <a:avLst/>
          </a:prstGeom>
          <a:noFill/>
          <a:ln w="19050"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16" name="타원 515"/>
          <p:cNvSpPr/>
          <p:nvPr/>
        </p:nvSpPr>
        <p:spPr>
          <a:xfrm>
            <a:off x="5760628" y="1504781"/>
            <a:ext cx="878294" cy="936670"/>
          </a:xfrm>
          <a:prstGeom prst="ellipse">
            <a:avLst/>
          </a:prstGeom>
          <a:noFill/>
          <a:ln w="19050" cap="flat" cmpd="sng" algn="ctr">
            <a:solidFill>
              <a:srgbClr val="434343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sz="1400" b="0" i="0" u="none" strike="noStrike" kern="0" cap="none" spc="0" normalizeH="0" baseline="0">
              <a:solidFill>
                <a:srgbClr val="434343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517" name="Google Shape;477;p62"/>
          <p:cNvSpPr txBox="1"/>
          <p:nvPr/>
        </p:nvSpPr>
        <p:spPr>
          <a:xfrm>
            <a:off x="3905753" y="3742521"/>
            <a:ext cx="1937400" cy="362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6350" rIns="91424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4000" b="0" i="0" u="none" strike="noStrike" kern="0" cap="none" spc="0" normalizeH="0" baseline="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“</a:t>
            </a:r>
          </a:p>
        </p:txBody>
      </p:sp>
      <p:sp>
        <p:nvSpPr>
          <p:cNvPr id="518" name="Google Shape;477;p62"/>
          <p:cNvSpPr txBox="1"/>
          <p:nvPr/>
        </p:nvSpPr>
        <p:spPr>
          <a:xfrm>
            <a:off x="6638922" y="3742521"/>
            <a:ext cx="1937400" cy="362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6350" rIns="91424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4000" b="0" i="0" u="none" strike="noStrike" kern="0" cap="none" spc="0" normalizeH="0" baseline="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”</a:t>
            </a:r>
          </a:p>
        </p:txBody>
      </p:sp>
      <p:sp>
        <p:nvSpPr>
          <p:cNvPr id="519" name="Google Shape;477;p62"/>
          <p:cNvSpPr txBox="1"/>
          <p:nvPr/>
        </p:nvSpPr>
        <p:spPr>
          <a:xfrm>
            <a:off x="354000" y="3742521"/>
            <a:ext cx="1937400" cy="362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6350" rIns="91424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4000" b="0" i="0" u="none" strike="noStrike" kern="0" cap="none" spc="0" normalizeH="0" baseline="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“</a:t>
            </a:r>
          </a:p>
        </p:txBody>
      </p:sp>
      <p:sp>
        <p:nvSpPr>
          <p:cNvPr id="520" name="Google Shape;477;p62"/>
          <p:cNvSpPr txBox="1"/>
          <p:nvPr/>
        </p:nvSpPr>
        <p:spPr>
          <a:xfrm>
            <a:off x="3395250" y="3742521"/>
            <a:ext cx="1937400" cy="362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6350" rIns="91424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4000" b="0" i="0" u="none" strike="noStrike" kern="0" cap="none" spc="0" normalizeH="0" baseline="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”</a:t>
            </a:r>
          </a:p>
        </p:txBody>
      </p:sp>
      <p:sp>
        <p:nvSpPr>
          <p:cNvPr id="521" name="Google Shape;477;p62"/>
          <p:cNvSpPr txBox="1"/>
          <p:nvPr/>
        </p:nvSpPr>
        <p:spPr>
          <a:xfrm>
            <a:off x="1570093" y="3893946"/>
            <a:ext cx="2793856" cy="648150"/>
          </a:xfrm>
          <a:prstGeom prst="rect">
            <a:avLst/>
          </a:prstGeom>
          <a:noFill/>
          <a:ln>
            <a:noFill/>
          </a:ln>
        </p:spPr>
        <p:txBody>
          <a:bodyPr wrap="square" lIns="91424" tIns="6350" rIns="91424" bIns="0" anchor="t" anchorCtr="0">
            <a:noAutofit/>
          </a:bodyPr>
          <a:lstStyle/>
          <a:p>
            <a:pPr lvl="0">
              <a:spcBef>
                <a:spcPts val="100"/>
              </a:spcBef>
              <a:defRPr/>
            </a:pPr>
            <a:r>
              <a:rPr lang="ko-KR" altLang="en-US" sz="1000" dirty="0">
                <a:latin typeface="+mn-ea"/>
                <a:ea typeface="+mn-ea"/>
              </a:rPr>
              <a:t>한 </a:t>
            </a:r>
            <a:r>
              <a:rPr lang="ko-KR" altLang="en-US" sz="1000" dirty="0" err="1">
                <a:latin typeface="+mn-ea"/>
                <a:ea typeface="+mn-ea"/>
              </a:rPr>
              <a:t>학기동안</a:t>
            </a:r>
            <a:r>
              <a:rPr lang="ko-KR" altLang="en-US" sz="1000" dirty="0">
                <a:latin typeface="+mn-ea"/>
                <a:ea typeface="+mn-ea"/>
              </a:rPr>
              <a:t> 배운 내용들을 직접 프로젝트에 적용해보면서 많이 성장할 수 있었던 것 같습니다</a:t>
            </a:r>
            <a:r>
              <a:rPr lang="en-US" altLang="ko-KR" sz="1000" dirty="0">
                <a:latin typeface="+mn-ea"/>
                <a:ea typeface="+mn-ea"/>
              </a:rPr>
              <a:t>. </a:t>
            </a:r>
            <a:r>
              <a:rPr lang="ko-KR" altLang="en-US" sz="1000" dirty="0">
                <a:latin typeface="+mn-ea"/>
                <a:ea typeface="+mn-ea"/>
              </a:rPr>
              <a:t>또 마음이 잘 맞는 팀원과 만나서 더 즐겁게 프로젝트에 임할 수 있었던 것 같습니다</a:t>
            </a:r>
            <a:endParaRPr kumimoji="0" lang="en-US" altLang="ko-KR" sz="1000" b="0" i="0" u="none" strike="noStrike" kern="0" cap="none" spc="0" normalizeH="0" baseline="0" dirty="0">
              <a:solidFill>
                <a:srgbClr val="434343"/>
              </a:solidFill>
              <a:latin typeface="+mn-ea"/>
              <a:ea typeface="+mn-ea"/>
              <a:cs typeface="Open Sans Light"/>
              <a:sym typeface="Open Sans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2"/>
          <p:cNvSpPr/>
          <p:nvPr/>
        </p:nvSpPr>
        <p:spPr>
          <a:xfrm>
            <a:off x="1578888" y="1536078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79" name="Google Shape;279;p52"/>
          <p:cNvSpPr/>
          <p:nvPr/>
        </p:nvSpPr>
        <p:spPr>
          <a:xfrm>
            <a:off x="-99062" y="3110610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80" name="Google Shape;280;p52"/>
          <p:cNvSpPr txBox="1">
            <a:spLocks noGrp="1"/>
          </p:cNvSpPr>
          <p:nvPr>
            <p:ph type="ctrTitle" idx="2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b="1" dirty="0">
                <a:latin typeface="+mj-ea"/>
                <a:ea typeface="+mj-ea"/>
              </a:rPr>
              <a:t>기획 배경 및 목표</a:t>
            </a:r>
          </a:p>
        </p:txBody>
      </p:sp>
      <p:sp>
        <p:nvSpPr>
          <p:cNvPr id="282" name="Google Shape;282;p52">
            <a:hlinkClick r:id="" action="ppaction://noaction"/>
          </p:cNvPr>
          <p:cNvSpPr txBox="1">
            <a:spLocks noGrp="1"/>
          </p:cNvSpPr>
          <p:nvPr>
            <p:ph type="title" idx="3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dirty="0"/>
              <a:t>0</a:t>
            </a:r>
            <a:r>
              <a:rPr lang="en" dirty="0">
                <a:solidFill>
                  <a:srgbClr val="92D050"/>
                </a:solidFill>
              </a:rPr>
              <a:t>1</a:t>
            </a:r>
            <a:endParaRPr dirty="0">
              <a:solidFill>
                <a:srgbClr val="92D050"/>
              </a:solidFill>
            </a:endParaRPr>
          </a:p>
        </p:txBody>
      </p:sp>
      <p:sp>
        <p:nvSpPr>
          <p:cNvPr id="283" name="Google Shape;283;p52"/>
          <p:cNvSpPr txBox="1">
            <a:spLocks noGrp="1"/>
          </p:cNvSpPr>
          <p:nvPr>
            <p:ph type="ctrTitle" idx="4"/>
          </p:nvPr>
        </p:nvSpPr>
        <p:spPr>
          <a:xfrm>
            <a:off x="3965788" y="2013000"/>
            <a:ext cx="2251800" cy="5778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b="1" dirty="0">
                <a:latin typeface="+mj-ea"/>
                <a:ea typeface="+mj-ea"/>
              </a:rPr>
              <a:t>추진 계획</a:t>
            </a:r>
          </a:p>
        </p:txBody>
      </p:sp>
      <p:sp>
        <p:nvSpPr>
          <p:cNvPr id="284" name="Google Shape;284;p52"/>
          <p:cNvSpPr txBox="1">
            <a:spLocks noGrp="1"/>
          </p:cNvSpPr>
          <p:nvPr>
            <p:ph type="subTitle" idx="5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dirty="0">
                <a:latin typeface="+mn-ea"/>
                <a:ea typeface="+mn-ea"/>
              </a:rPr>
              <a:t>-</a:t>
            </a:r>
            <a:r>
              <a:rPr lang="ko-KR" altLang="en-US" dirty="0">
                <a:latin typeface="+mn-ea"/>
                <a:ea typeface="+mn-ea"/>
              </a:rPr>
              <a:t> 팀 전체 일정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dirty="0">
                <a:latin typeface="+mn-ea"/>
                <a:ea typeface="+mn-ea"/>
              </a:rPr>
              <a:t>-</a:t>
            </a:r>
            <a:r>
              <a:rPr lang="ko-KR" altLang="en-US" dirty="0">
                <a:latin typeface="+mn-ea"/>
                <a:ea typeface="+mn-ea"/>
              </a:rPr>
              <a:t> 개인별 업무 진행 일정</a:t>
            </a:r>
          </a:p>
        </p:txBody>
      </p:sp>
      <p:sp>
        <p:nvSpPr>
          <p:cNvPr id="285" name="Google Shape;285;p52">
            <a:hlinkClick r:id="" action="ppaction://noaction"/>
          </p:cNvPr>
          <p:cNvSpPr txBox="1">
            <a:spLocks noGrp="1"/>
          </p:cNvSpPr>
          <p:nvPr>
            <p:ph type="title" idx="6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dirty="0"/>
              <a:t>0</a:t>
            </a:r>
            <a:r>
              <a:rPr lang="en" dirty="0">
                <a:solidFill>
                  <a:srgbClr val="92D050"/>
                </a:solidFill>
              </a:rPr>
              <a:t>2</a:t>
            </a:r>
            <a:endParaRPr dirty="0">
              <a:solidFill>
                <a:srgbClr val="92D050"/>
              </a:solidFill>
            </a:endParaRPr>
          </a:p>
        </p:txBody>
      </p:sp>
      <p:sp>
        <p:nvSpPr>
          <p:cNvPr id="286" name="Google Shape;286;p52"/>
          <p:cNvSpPr txBox="1">
            <a:spLocks noGrp="1"/>
          </p:cNvSpPr>
          <p:nvPr>
            <p:ph type="ctrTitle" idx="7"/>
          </p:nvPr>
        </p:nvSpPr>
        <p:spPr>
          <a:xfrm>
            <a:off x="6974340" y="1989500"/>
            <a:ext cx="1444800" cy="5778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b="1" dirty="0">
                <a:latin typeface="+mj-ea"/>
                <a:ea typeface="+mj-ea"/>
              </a:rPr>
              <a:t>시장분석</a:t>
            </a:r>
          </a:p>
        </p:txBody>
      </p:sp>
      <p:sp>
        <p:nvSpPr>
          <p:cNvPr id="287" name="Google Shape;287;p52"/>
          <p:cNvSpPr txBox="1">
            <a:spLocks noGrp="1"/>
          </p:cNvSpPr>
          <p:nvPr>
            <p:ph type="subTitle" idx="8"/>
          </p:nvPr>
        </p:nvSpPr>
        <p:spPr>
          <a:xfrm>
            <a:off x="6217588" y="2612198"/>
            <a:ext cx="2201418" cy="5724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dirty="0">
                <a:latin typeface="+mn-ea"/>
                <a:ea typeface="+mn-ea"/>
              </a:rPr>
              <a:t>-</a:t>
            </a:r>
            <a:r>
              <a:rPr lang="ko-KR" altLang="en-US" dirty="0">
                <a:latin typeface="+mn-ea"/>
                <a:ea typeface="+mn-ea"/>
              </a:rPr>
              <a:t> 유사한 제품 및 서비스의 장단점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dirty="0">
                <a:latin typeface="+mn-ea"/>
                <a:ea typeface="+mn-ea"/>
              </a:rPr>
              <a:t>-</a:t>
            </a:r>
            <a:r>
              <a:rPr lang="ko-KR" altLang="en-US" dirty="0">
                <a:latin typeface="+mn-ea"/>
                <a:ea typeface="+mn-ea"/>
              </a:rPr>
              <a:t> 차별화 전략 기술</a:t>
            </a:r>
          </a:p>
        </p:txBody>
      </p:sp>
      <p:sp>
        <p:nvSpPr>
          <p:cNvPr id="288" name="Google Shape;288;p52">
            <a:hlinkClick r:id="" action="ppaction://noaction"/>
          </p:cNvPr>
          <p:cNvSpPr txBox="1">
            <a:spLocks noGrp="1"/>
          </p:cNvSpPr>
          <p:nvPr>
            <p:ph type="title" idx="9"/>
          </p:nvPr>
        </p:nvSpPr>
        <p:spPr>
          <a:xfrm>
            <a:off x="6665340" y="1624625"/>
            <a:ext cx="1753800" cy="5778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dirty="0"/>
              <a:t>0</a:t>
            </a:r>
            <a:r>
              <a:rPr lang="en" dirty="0">
                <a:solidFill>
                  <a:srgbClr val="92D050"/>
                </a:solidFill>
              </a:rPr>
              <a:t>3</a:t>
            </a:r>
            <a:endParaRPr dirty="0">
              <a:solidFill>
                <a:srgbClr val="92D050"/>
              </a:solidFill>
            </a:endParaRPr>
          </a:p>
        </p:txBody>
      </p:sp>
      <p:sp>
        <p:nvSpPr>
          <p:cNvPr id="289" name="Google Shape;289;p52"/>
          <p:cNvSpPr txBox="1">
            <a:spLocks noGrp="1"/>
          </p:cNvSpPr>
          <p:nvPr>
            <p:ph type="ctrTitle" idx="13"/>
          </p:nvPr>
        </p:nvSpPr>
        <p:spPr>
          <a:xfrm>
            <a:off x="725626" y="3575351"/>
            <a:ext cx="1170000" cy="5778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b="1" dirty="0">
                <a:latin typeface="+mj-ea"/>
                <a:ea typeface="+mj-ea"/>
              </a:rPr>
              <a:t>개발 결과</a:t>
            </a:r>
          </a:p>
        </p:txBody>
      </p:sp>
      <p:sp>
        <p:nvSpPr>
          <p:cNvPr id="290" name="Google Shape;290;p52"/>
          <p:cNvSpPr txBox="1">
            <a:spLocks noGrp="1"/>
          </p:cNvSpPr>
          <p:nvPr>
            <p:ph type="subTitle" idx="14"/>
          </p:nvPr>
        </p:nvSpPr>
        <p:spPr>
          <a:xfrm>
            <a:off x="725625" y="4199959"/>
            <a:ext cx="2144987" cy="5724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dirty="0">
                <a:latin typeface="+mn-ea"/>
                <a:ea typeface="+mn-ea"/>
              </a:rPr>
              <a:t>-</a:t>
            </a:r>
            <a:r>
              <a:rPr lang="ko-KR" altLang="en-US" dirty="0">
                <a:latin typeface="+mn-ea"/>
                <a:ea typeface="+mn-ea"/>
              </a:rPr>
              <a:t> 개발환경 및 전체 시스템 구조도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dirty="0">
                <a:latin typeface="+mn-ea"/>
                <a:ea typeface="+mn-ea"/>
              </a:rPr>
              <a:t>-</a:t>
            </a:r>
            <a:r>
              <a:rPr lang="ko-KR" altLang="en-US" dirty="0">
                <a:latin typeface="+mn-ea"/>
                <a:ea typeface="+mn-ea"/>
              </a:rPr>
              <a:t> 화면 흐름도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dirty="0">
                <a:latin typeface="+mn-ea"/>
                <a:ea typeface="+mn-ea"/>
              </a:rPr>
              <a:t>-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ko-KR" altLang="en-US" dirty="0" smtClean="0">
                <a:latin typeface="+mn-ea"/>
                <a:ea typeface="+mn-ea"/>
              </a:rPr>
              <a:t>적용</a:t>
            </a:r>
            <a:r>
              <a:rPr lang="ko-KR" altLang="en-US" dirty="0" smtClean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알고리즘</a:t>
            </a:r>
          </a:p>
        </p:txBody>
      </p:sp>
      <p:sp>
        <p:nvSpPr>
          <p:cNvPr id="291" name="Google Shape;291;p52">
            <a:hlinkClick r:id="" action="ppaction://noaction"/>
          </p:cNvPr>
          <p:cNvSpPr txBox="1">
            <a:spLocks noGrp="1"/>
          </p:cNvSpPr>
          <p:nvPr>
            <p:ph type="title" idx="15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dirty="0"/>
              <a:t>0</a:t>
            </a:r>
            <a:r>
              <a:rPr lang="en" dirty="0">
                <a:solidFill>
                  <a:srgbClr val="92D050"/>
                </a:solidFill>
              </a:rPr>
              <a:t>4</a:t>
            </a:r>
            <a:endParaRPr dirty="0">
              <a:solidFill>
                <a:srgbClr val="92D050"/>
              </a:solidFill>
            </a:endParaRPr>
          </a:p>
        </p:txBody>
      </p:sp>
      <p:sp>
        <p:nvSpPr>
          <p:cNvPr id="292" name="Google Shape;292;p52"/>
          <p:cNvSpPr txBox="1">
            <a:spLocks noGrp="1"/>
          </p:cNvSpPr>
          <p:nvPr>
            <p:ph type="ctrTitle" idx="16"/>
          </p:nvPr>
        </p:nvSpPr>
        <p:spPr>
          <a:xfrm>
            <a:off x="2870612" y="3575351"/>
            <a:ext cx="1128600" cy="5778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b="1" dirty="0">
                <a:latin typeface="+mj-ea"/>
                <a:ea typeface="+mj-ea"/>
              </a:rPr>
              <a:t>기대효과</a:t>
            </a:r>
          </a:p>
        </p:txBody>
      </p:sp>
      <p:sp>
        <p:nvSpPr>
          <p:cNvPr id="294" name="Google Shape;294;p52">
            <a:hlinkClick r:id="" action="ppaction://noaction"/>
          </p:cNvPr>
          <p:cNvSpPr txBox="1">
            <a:spLocks noGrp="1"/>
          </p:cNvSpPr>
          <p:nvPr>
            <p:ph type="title" idx="18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dirty="0"/>
              <a:t>0</a:t>
            </a:r>
            <a:r>
              <a:rPr lang="en" dirty="0">
                <a:solidFill>
                  <a:srgbClr val="92D050"/>
                </a:solidFill>
              </a:rPr>
              <a:t>5</a:t>
            </a:r>
            <a:endParaRPr dirty="0">
              <a:solidFill>
                <a:srgbClr val="92D050"/>
              </a:solidFill>
            </a:endParaRPr>
          </a:p>
        </p:txBody>
      </p:sp>
      <p:sp>
        <p:nvSpPr>
          <p:cNvPr id="295" name="Google Shape;295;p52"/>
          <p:cNvSpPr txBox="1">
            <a:spLocks noGrp="1"/>
          </p:cNvSpPr>
          <p:nvPr>
            <p:ph type="ctrTitle" idx="19"/>
          </p:nvPr>
        </p:nvSpPr>
        <p:spPr>
          <a:xfrm>
            <a:off x="5015575" y="3575351"/>
            <a:ext cx="916500" cy="5778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b="1" dirty="0">
                <a:latin typeface="+mj-ea"/>
                <a:ea typeface="+mj-ea"/>
              </a:rPr>
              <a:t>개발 후기</a:t>
            </a:r>
          </a:p>
        </p:txBody>
      </p:sp>
      <p:sp>
        <p:nvSpPr>
          <p:cNvPr id="297" name="Google Shape;297;p52">
            <a:hlinkClick r:id="" action="ppaction://noaction"/>
          </p:cNvPr>
          <p:cNvSpPr txBox="1">
            <a:spLocks noGrp="1"/>
          </p:cNvSpPr>
          <p:nvPr>
            <p:ph type="title" idx="21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wrap="square" lIns="114300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dirty="0"/>
              <a:t>0</a:t>
            </a:r>
            <a:r>
              <a:rPr lang="en" dirty="0">
                <a:solidFill>
                  <a:srgbClr val="92D050"/>
                </a:solidFill>
              </a:rPr>
              <a:t>6</a:t>
            </a:r>
            <a:endParaRPr dirty="0">
              <a:solidFill>
                <a:srgbClr val="92D050"/>
              </a:solidFill>
            </a:endParaRPr>
          </a:p>
        </p:txBody>
      </p:sp>
      <p:sp>
        <p:nvSpPr>
          <p:cNvPr id="298" name="Google Shape;298;p52"/>
          <p:cNvSpPr txBox="1">
            <a:spLocks noGrp="1"/>
          </p:cNvSpPr>
          <p:nvPr>
            <p:ph type="ctrTitle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b="1" dirty="0">
                <a:latin typeface="+mj-ea"/>
                <a:ea typeface="+mj-ea"/>
              </a:rPr>
              <a:t>목차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6"/>
          <p:cNvSpPr/>
          <p:nvPr/>
        </p:nvSpPr>
        <p:spPr>
          <a:xfrm>
            <a:off x="2522400" y="780150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solidFill>
                <a:srgbClr val="CCCCCC"/>
              </a:solidFill>
            </a:endParaRPr>
          </a:p>
        </p:txBody>
      </p:sp>
      <p:sp>
        <p:nvSpPr>
          <p:cNvPr id="338" name="Google Shape;338;p56"/>
          <p:cNvSpPr txBox="1">
            <a:spLocks noGrp="1"/>
          </p:cNvSpPr>
          <p:nvPr>
            <p:ph type="ctrTitle"/>
          </p:nvPr>
        </p:nvSpPr>
        <p:spPr>
          <a:xfrm flipH="1">
            <a:off x="4101575" y="2149455"/>
            <a:ext cx="2451625" cy="1921200"/>
          </a:xfrm>
          <a:prstGeom prst="rect">
            <a:avLst/>
          </a:prstGeom>
        </p:spPr>
        <p:txBody>
          <a:bodyPr wrap="square" lIns="91424" tIns="91424" rIns="91424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solidFill>
                  <a:schemeClr val="dk1"/>
                </a:solidFill>
                <a:latin typeface="+mj-ea"/>
                <a:ea typeface="+mj-ea"/>
              </a:rPr>
              <a:t>기획 배경 및 목표</a:t>
            </a:r>
          </a:p>
        </p:txBody>
      </p:sp>
      <p:sp>
        <p:nvSpPr>
          <p:cNvPr id="339" name="Google Shape;339;p56"/>
          <p:cNvSpPr txBox="1">
            <a:spLocks noGrp="1"/>
          </p:cNvSpPr>
          <p:nvPr>
            <p:ph type="title" idx="2"/>
          </p:nvPr>
        </p:nvSpPr>
        <p:spPr>
          <a:xfrm flipH="1">
            <a:off x="787850" y="2419325"/>
            <a:ext cx="2954400" cy="16224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dirty="0">
                <a:solidFill>
                  <a:schemeClr val="dk1"/>
                </a:solidFill>
              </a:rPr>
              <a:t>0</a:t>
            </a:r>
            <a:r>
              <a:rPr lang="en" dirty="0">
                <a:solidFill>
                  <a:srgbClr val="92D050"/>
                </a:solidFill>
              </a:rPr>
              <a:t>1</a:t>
            </a:r>
            <a:endParaRPr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97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2605075" cy="946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b="1" dirty="0">
                <a:latin typeface="+mj-ea"/>
                <a:ea typeface="+mj-ea"/>
              </a:rPr>
              <a:t>기획 배경 및 목표</a:t>
            </a:r>
          </a:p>
        </p:txBody>
      </p:sp>
      <p:sp>
        <p:nvSpPr>
          <p:cNvPr id="1520" name="Google Shape;1520;p97"/>
          <p:cNvSpPr/>
          <p:nvPr/>
        </p:nvSpPr>
        <p:spPr>
          <a:xfrm>
            <a:off x="5926680" y="2822676"/>
            <a:ext cx="1567800" cy="4179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300" dirty="0">
                <a:solidFill>
                  <a:schemeClr val="lt1"/>
                </a:solidFill>
                <a:latin typeface="+mn-ea"/>
                <a:ea typeface="+mn-ea"/>
                <a:cs typeface="DM Serif Display"/>
                <a:sym typeface="DM Serif Display"/>
              </a:rPr>
              <a:t>사용자의 편의성</a:t>
            </a:r>
          </a:p>
        </p:txBody>
      </p:sp>
      <p:sp>
        <p:nvSpPr>
          <p:cNvPr id="1524" name="Google Shape;1524;p97"/>
          <p:cNvSpPr/>
          <p:nvPr/>
        </p:nvSpPr>
        <p:spPr>
          <a:xfrm>
            <a:off x="1598950" y="2362800"/>
            <a:ext cx="1939275" cy="4179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300" b="1" dirty="0" err="1">
                <a:solidFill>
                  <a:srgbClr val="92D050"/>
                </a:solidFill>
                <a:latin typeface="+mn-ea"/>
                <a:ea typeface="+mn-ea"/>
                <a:cs typeface="DM Serif Display"/>
                <a:sym typeface="DM Serif Display"/>
              </a:rPr>
              <a:t>작품별</a:t>
            </a:r>
            <a:r>
              <a:rPr lang="ko-KR" altLang="en-US" sz="1300" dirty="0">
                <a:solidFill>
                  <a:schemeClr val="lt1"/>
                </a:solidFill>
                <a:latin typeface="+mn-ea"/>
                <a:ea typeface="+mn-ea"/>
                <a:cs typeface="DM Serif Display"/>
                <a:sym typeface="DM Serif Display"/>
              </a:rPr>
              <a:t> </a:t>
            </a:r>
            <a:r>
              <a:rPr lang="ko-KR" altLang="en-US" sz="1300" dirty="0">
                <a:solidFill>
                  <a:schemeClr val="bg1"/>
                </a:solidFill>
                <a:latin typeface="+mn-ea"/>
                <a:ea typeface="+mn-ea"/>
                <a:cs typeface="DM Serif Display"/>
                <a:sym typeface="DM Serif Display"/>
              </a:rPr>
              <a:t>촬영지</a:t>
            </a:r>
            <a:r>
              <a:rPr lang="ko-KR" altLang="en-US" sz="1300" dirty="0">
                <a:solidFill>
                  <a:schemeClr val="lt1"/>
                </a:solidFill>
                <a:latin typeface="+mn-ea"/>
                <a:ea typeface="+mn-ea"/>
                <a:cs typeface="DM Serif Display"/>
                <a:sym typeface="DM Serif Display"/>
              </a:rPr>
              <a:t> 조회</a:t>
            </a:r>
          </a:p>
        </p:txBody>
      </p:sp>
      <p:sp>
        <p:nvSpPr>
          <p:cNvPr id="1528" name="Google Shape;1528;p97"/>
          <p:cNvSpPr/>
          <p:nvPr/>
        </p:nvSpPr>
        <p:spPr>
          <a:xfrm>
            <a:off x="5919380" y="4015061"/>
            <a:ext cx="1567800" cy="4179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300" dirty="0">
                <a:solidFill>
                  <a:schemeClr val="lt1"/>
                </a:solidFill>
                <a:latin typeface="+mn-ea"/>
                <a:ea typeface="+mn-ea"/>
                <a:cs typeface="DM Serif Display"/>
                <a:sym typeface="DM Serif Display"/>
              </a:rPr>
              <a:t>지역 경제 활성화</a:t>
            </a:r>
          </a:p>
        </p:txBody>
      </p:sp>
      <p:sp>
        <p:nvSpPr>
          <p:cNvPr id="1530" name="Google Shape;1530;p97"/>
          <p:cNvSpPr/>
          <p:nvPr/>
        </p:nvSpPr>
        <p:spPr>
          <a:xfrm>
            <a:off x="3566800" y="1549450"/>
            <a:ext cx="642300" cy="365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3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531" name="Google Shape;1531;p97"/>
          <p:cNvSpPr/>
          <p:nvPr/>
        </p:nvSpPr>
        <p:spPr>
          <a:xfrm>
            <a:off x="4936655" y="2273951"/>
            <a:ext cx="642300" cy="365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3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588" name="Google Shape;1520;p97"/>
          <p:cNvSpPr/>
          <p:nvPr/>
        </p:nvSpPr>
        <p:spPr>
          <a:xfrm>
            <a:off x="1582525" y="3568661"/>
            <a:ext cx="1801075" cy="4179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300" b="0" i="0" u="none" strike="noStrike" kern="0" cap="none" spc="0" normalizeH="0" baseline="0" dirty="0">
                <a:solidFill>
                  <a:srgbClr val="434343"/>
                </a:solidFill>
                <a:latin typeface="+mn-ea"/>
                <a:ea typeface="+mn-ea"/>
                <a:cs typeface="DM Serif Display"/>
                <a:sym typeface="DM Serif Display"/>
              </a:rPr>
              <a:t>OTT</a:t>
            </a:r>
            <a:r>
              <a:rPr kumimoji="0" lang="ko-KR" altLang="en-US" sz="1300" b="0" i="0" u="none" strike="noStrike" kern="0" cap="none" spc="0" normalizeH="0" baseline="0" dirty="0">
                <a:solidFill>
                  <a:srgbClr val="434343"/>
                </a:solidFill>
                <a:latin typeface="+mn-ea"/>
                <a:ea typeface="+mn-ea"/>
                <a:cs typeface="DM Serif Display"/>
                <a:sym typeface="DM Serif Display"/>
              </a:rPr>
              <a:t> 콘텐츠의 성장</a:t>
            </a:r>
          </a:p>
        </p:txBody>
      </p:sp>
      <p:grpSp>
        <p:nvGrpSpPr>
          <p:cNvPr id="1589" name="Google Shape;9675;p122"/>
          <p:cNvGrpSpPr/>
          <p:nvPr/>
        </p:nvGrpSpPr>
        <p:grpSpPr>
          <a:xfrm>
            <a:off x="3665270" y="2419802"/>
            <a:ext cx="446539" cy="303895"/>
            <a:chOff x="6228583" y="3237664"/>
            <a:chExt cx="446539" cy="303895"/>
          </a:xfrm>
          <a:solidFill>
            <a:srgbClr val="92D050"/>
          </a:solidFill>
        </p:grpSpPr>
        <p:sp>
          <p:nvSpPr>
            <p:cNvPr id="1590" name="Google Shape;9676;p122"/>
            <p:cNvSpPr/>
            <p:nvPr/>
          </p:nvSpPr>
          <p:spPr>
            <a:xfrm>
              <a:off x="6357508" y="3277453"/>
              <a:ext cx="26865" cy="25912"/>
            </a:xfrm>
            <a:custGeom>
              <a:avLst/>
              <a:gdLst/>
              <a:ahLst/>
              <a:cxnLst/>
              <a:rect l="l" t="t" r="r" b="b"/>
              <a:pathLst>
                <a:path w="846" h="816" extrusionOk="0">
                  <a:moveTo>
                    <a:pt x="632" y="0"/>
                  </a:moveTo>
                  <a:cubicBezTo>
                    <a:pt x="578" y="0"/>
                    <a:pt x="525" y="18"/>
                    <a:pt x="489" y="54"/>
                  </a:cubicBezTo>
                  <a:lnTo>
                    <a:pt x="72" y="471"/>
                  </a:lnTo>
                  <a:cubicBezTo>
                    <a:pt x="1" y="542"/>
                    <a:pt x="1" y="685"/>
                    <a:pt x="72" y="756"/>
                  </a:cubicBezTo>
                  <a:cubicBezTo>
                    <a:pt x="120" y="804"/>
                    <a:pt x="167" y="816"/>
                    <a:pt x="227" y="816"/>
                  </a:cubicBezTo>
                  <a:cubicBezTo>
                    <a:pt x="263" y="816"/>
                    <a:pt x="322" y="804"/>
                    <a:pt x="370" y="756"/>
                  </a:cubicBezTo>
                  <a:lnTo>
                    <a:pt x="786" y="340"/>
                  </a:lnTo>
                  <a:cubicBezTo>
                    <a:pt x="846" y="268"/>
                    <a:pt x="846" y="149"/>
                    <a:pt x="775" y="54"/>
                  </a:cubicBezTo>
                  <a:cubicBezTo>
                    <a:pt x="739" y="18"/>
                    <a:pt x="685" y="0"/>
                    <a:pt x="6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92D050"/>
                </a:solidFill>
              </a:endParaRPr>
            </a:p>
          </p:txBody>
        </p:sp>
        <p:sp>
          <p:nvSpPr>
            <p:cNvPr id="1591" name="Google Shape;9677;p122"/>
            <p:cNvSpPr/>
            <p:nvPr/>
          </p:nvSpPr>
          <p:spPr>
            <a:xfrm>
              <a:off x="6276596" y="3358746"/>
              <a:ext cx="26896" cy="25912"/>
            </a:xfrm>
            <a:custGeom>
              <a:avLst/>
              <a:gdLst/>
              <a:ahLst/>
              <a:cxnLst/>
              <a:rect l="l" t="t" r="r" b="b"/>
              <a:pathLst>
                <a:path w="847" h="816" extrusionOk="0">
                  <a:moveTo>
                    <a:pt x="632" y="0"/>
                  </a:moveTo>
                  <a:cubicBezTo>
                    <a:pt x="578" y="0"/>
                    <a:pt x="525" y="18"/>
                    <a:pt x="489" y="54"/>
                  </a:cubicBezTo>
                  <a:lnTo>
                    <a:pt x="72" y="471"/>
                  </a:lnTo>
                  <a:cubicBezTo>
                    <a:pt x="1" y="554"/>
                    <a:pt x="1" y="685"/>
                    <a:pt x="72" y="756"/>
                  </a:cubicBezTo>
                  <a:cubicBezTo>
                    <a:pt x="120" y="804"/>
                    <a:pt x="167" y="816"/>
                    <a:pt x="227" y="816"/>
                  </a:cubicBezTo>
                  <a:cubicBezTo>
                    <a:pt x="286" y="816"/>
                    <a:pt x="334" y="804"/>
                    <a:pt x="370" y="756"/>
                  </a:cubicBezTo>
                  <a:lnTo>
                    <a:pt x="787" y="340"/>
                  </a:lnTo>
                  <a:cubicBezTo>
                    <a:pt x="846" y="256"/>
                    <a:pt x="846" y="137"/>
                    <a:pt x="775" y="54"/>
                  </a:cubicBezTo>
                  <a:cubicBezTo>
                    <a:pt x="739" y="18"/>
                    <a:pt x="685" y="0"/>
                    <a:pt x="6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92D050"/>
                </a:solidFill>
              </a:endParaRPr>
            </a:p>
          </p:txBody>
        </p:sp>
        <p:sp>
          <p:nvSpPr>
            <p:cNvPr id="1592" name="Google Shape;9678;p122"/>
            <p:cNvSpPr/>
            <p:nvPr/>
          </p:nvSpPr>
          <p:spPr>
            <a:xfrm>
              <a:off x="6357508" y="3358365"/>
              <a:ext cx="26865" cy="25912"/>
            </a:xfrm>
            <a:custGeom>
              <a:avLst/>
              <a:gdLst/>
              <a:ahLst/>
              <a:cxnLst/>
              <a:rect l="l" t="t" r="r" b="b"/>
              <a:pathLst>
                <a:path w="846" h="816" extrusionOk="0">
                  <a:moveTo>
                    <a:pt x="215" y="0"/>
                  </a:moveTo>
                  <a:cubicBezTo>
                    <a:pt x="161" y="0"/>
                    <a:pt x="108" y="18"/>
                    <a:pt x="72" y="54"/>
                  </a:cubicBezTo>
                  <a:cubicBezTo>
                    <a:pt x="1" y="125"/>
                    <a:pt x="1" y="268"/>
                    <a:pt x="72" y="340"/>
                  </a:cubicBezTo>
                  <a:lnTo>
                    <a:pt x="489" y="756"/>
                  </a:lnTo>
                  <a:cubicBezTo>
                    <a:pt x="536" y="792"/>
                    <a:pt x="584" y="816"/>
                    <a:pt x="644" y="816"/>
                  </a:cubicBezTo>
                  <a:cubicBezTo>
                    <a:pt x="703" y="816"/>
                    <a:pt x="739" y="792"/>
                    <a:pt x="786" y="756"/>
                  </a:cubicBezTo>
                  <a:cubicBezTo>
                    <a:pt x="846" y="685"/>
                    <a:pt x="846" y="566"/>
                    <a:pt x="775" y="471"/>
                  </a:cubicBezTo>
                  <a:lnTo>
                    <a:pt x="358" y="54"/>
                  </a:lnTo>
                  <a:cubicBezTo>
                    <a:pt x="322" y="18"/>
                    <a:pt x="269" y="0"/>
                    <a:pt x="2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92D050"/>
                </a:solidFill>
              </a:endParaRPr>
            </a:p>
          </p:txBody>
        </p:sp>
        <p:sp>
          <p:nvSpPr>
            <p:cNvPr id="1593" name="Google Shape;9679;p122"/>
            <p:cNvSpPr/>
            <p:nvPr/>
          </p:nvSpPr>
          <p:spPr>
            <a:xfrm>
              <a:off x="6276596" y="3277453"/>
              <a:ext cx="26896" cy="25912"/>
            </a:xfrm>
            <a:custGeom>
              <a:avLst/>
              <a:gdLst/>
              <a:ahLst/>
              <a:cxnLst/>
              <a:rect l="l" t="t" r="r" b="b"/>
              <a:pathLst>
                <a:path w="847" h="816" extrusionOk="0">
                  <a:moveTo>
                    <a:pt x="219" y="0"/>
                  </a:moveTo>
                  <a:cubicBezTo>
                    <a:pt x="167" y="0"/>
                    <a:pt x="114" y="18"/>
                    <a:pt x="72" y="54"/>
                  </a:cubicBezTo>
                  <a:cubicBezTo>
                    <a:pt x="1" y="137"/>
                    <a:pt x="1" y="268"/>
                    <a:pt x="72" y="340"/>
                  </a:cubicBezTo>
                  <a:lnTo>
                    <a:pt x="489" y="756"/>
                  </a:lnTo>
                  <a:cubicBezTo>
                    <a:pt x="536" y="804"/>
                    <a:pt x="584" y="816"/>
                    <a:pt x="644" y="816"/>
                  </a:cubicBezTo>
                  <a:cubicBezTo>
                    <a:pt x="679" y="816"/>
                    <a:pt x="751" y="804"/>
                    <a:pt x="787" y="756"/>
                  </a:cubicBezTo>
                  <a:cubicBezTo>
                    <a:pt x="846" y="685"/>
                    <a:pt x="846" y="554"/>
                    <a:pt x="775" y="471"/>
                  </a:cubicBezTo>
                  <a:lnTo>
                    <a:pt x="358" y="54"/>
                  </a:lnTo>
                  <a:cubicBezTo>
                    <a:pt x="322" y="18"/>
                    <a:pt x="272" y="0"/>
                    <a:pt x="2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92D050"/>
                </a:solidFill>
              </a:endParaRPr>
            </a:p>
          </p:txBody>
        </p:sp>
        <p:sp>
          <p:nvSpPr>
            <p:cNvPr id="1594" name="Google Shape;9680;p122"/>
            <p:cNvSpPr/>
            <p:nvPr/>
          </p:nvSpPr>
          <p:spPr>
            <a:xfrm>
              <a:off x="6526508" y="3290314"/>
              <a:ext cx="21593" cy="19879"/>
            </a:xfrm>
            <a:custGeom>
              <a:avLst/>
              <a:gdLst/>
              <a:ahLst/>
              <a:cxnLst/>
              <a:rect l="l" t="t" r="r" b="b"/>
              <a:pathLst>
                <a:path w="680" h="626" extrusionOk="0">
                  <a:moveTo>
                    <a:pt x="446" y="0"/>
                  </a:moveTo>
                  <a:cubicBezTo>
                    <a:pt x="394" y="0"/>
                    <a:pt x="340" y="18"/>
                    <a:pt x="298" y="54"/>
                  </a:cubicBezTo>
                  <a:lnTo>
                    <a:pt x="84" y="280"/>
                  </a:lnTo>
                  <a:cubicBezTo>
                    <a:pt x="1" y="351"/>
                    <a:pt x="1" y="482"/>
                    <a:pt x="84" y="566"/>
                  </a:cubicBezTo>
                  <a:cubicBezTo>
                    <a:pt x="120" y="601"/>
                    <a:pt x="167" y="625"/>
                    <a:pt x="227" y="625"/>
                  </a:cubicBezTo>
                  <a:cubicBezTo>
                    <a:pt x="275" y="625"/>
                    <a:pt x="334" y="601"/>
                    <a:pt x="382" y="566"/>
                  </a:cubicBezTo>
                  <a:lnTo>
                    <a:pt x="596" y="340"/>
                  </a:lnTo>
                  <a:cubicBezTo>
                    <a:pt x="679" y="268"/>
                    <a:pt x="679" y="125"/>
                    <a:pt x="584" y="54"/>
                  </a:cubicBezTo>
                  <a:cubicBezTo>
                    <a:pt x="548" y="18"/>
                    <a:pt x="498" y="0"/>
                    <a:pt x="4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92D050"/>
                </a:solidFill>
              </a:endParaRPr>
            </a:p>
          </p:txBody>
        </p:sp>
        <p:sp>
          <p:nvSpPr>
            <p:cNvPr id="1595" name="Google Shape;9681;p122"/>
            <p:cNvSpPr/>
            <p:nvPr/>
          </p:nvSpPr>
          <p:spPr>
            <a:xfrm>
              <a:off x="6465253" y="3352299"/>
              <a:ext cx="20831" cy="19498"/>
            </a:xfrm>
            <a:custGeom>
              <a:avLst/>
              <a:gdLst/>
              <a:ahLst/>
              <a:cxnLst/>
              <a:rect l="l" t="t" r="r" b="b"/>
              <a:pathLst>
                <a:path w="656" h="614" extrusionOk="0">
                  <a:moveTo>
                    <a:pt x="437" y="1"/>
                  </a:moveTo>
                  <a:cubicBezTo>
                    <a:pt x="385" y="1"/>
                    <a:pt x="334" y="19"/>
                    <a:pt x="299" y="54"/>
                  </a:cubicBezTo>
                  <a:lnTo>
                    <a:pt x="72" y="281"/>
                  </a:lnTo>
                  <a:cubicBezTo>
                    <a:pt x="1" y="352"/>
                    <a:pt x="1" y="483"/>
                    <a:pt x="72" y="554"/>
                  </a:cubicBezTo>
                  <a:cubicBezTo>
                    <a:pt x="120" y="602"/>
                    <a:pt x="168" y="614"/>
                    <a:pt x="227" y="614"/>
                  </a:cubicBezTo>
                  <a:cubicBezTo>
                    <a:pt x="263" y="614"/>
                    <a:pt x="322" y="602"/>
                    <a:pt x="370" y="554"/>
                  </a:cubicBezTo>
                  <a:lnTo>
                    <a:pt x="596" y="340"/>
                  </a:lnTo>
                  <a:cubicBezTo>
                    <a:pt x="656" y="257"/>
                    <a:pt x="656" y="126"/>
                    <a:pt x="584" y="54"/>
                  </a:cubicBezTo>
                  <a:cubicBezTo>
                    <a:pt x="543" y="19"/>
                    <a:pt x="489" y="1"/>
                    <a:pt x="4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92D050"/>
                </a:solidFill>
              </a:endParaRPr>
            </a:p>
          </p:txBody>
        </p:sp>
        <p:sp>
          <p:nvSpPr>
            <p:cNvPr id="1596" name="Google Shape;9682;p122"/>
            <p:cNvSpPr/>
            <p:nvPr/>
          </p:nvSpPr>
          <p:spPr>
            <a:xfrm>
              <a:off x="6526508" y="3352299"/>
              <a:ext cx="21593" cy="19498"/>
            </a:xfrm>
            <a:custGeom>
              <a:avLst/>
              <a:gdLst/>
              <a:ahLst/>
              <a:cxnLst/>
              <a:rect l="l" t="t" r="r" b="b"/>
              <a:pathLst>
                <a:path w="680" h="614" extrusionOk="0">
                  <a:moveTo>
                    <a:pt x="221" y="1"/>
                  </a:moveTo>
                  <a:cubicBezTo>
                    <a:pt x="170" y="1"/>
                    <a:pt x="120" y="19"/>
                    <a:pt x="84" y="54"/>
                  </a:cubicBezTo>
                  <a:cubicBezTo>
                    <a:pt x="1" y="126"/>
                    <a:pt x="1" y="257"/>
                    <a:pt x="84" y="340"/>
                  </a:cubicBezTo>
                  <a:lnTo>
                    <a:pt x="298" y="554"/>
                  </a:lnTo>
                  <a:cubicBezTo>
                    <a:pt x="346" y="602"/>
                    <a:pt x="394" y="614"/>
                    <a:pt x="453" y="614"/>
                  </a:cubicBezTo>
                  <a:cubicBezTo>
                    <a:pt x="501" y="614"/>
                    <a:pt x="560" y="602"/>
                    <a:pt x="596" y="554"/>
                  </a:cubicBezTo>
                  <a:cubicBezTo>
                    <a:pt x="679" y="483"/>
                    <a:pt x="679" y="352"/>
                    <a:pt x="584" y="281"/>
                  </a:cubicBezTo>
                  <a:lnTo>
                    <a:pt x="358" y="54"/>
                  </a:lnTo>
                  <a:cubicBezTo>
                    <a:pt x="322" y="19"/>
                    <a:pt x="272" y="1"/>
                    <a:pt x="2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92D050"/>
                </a:solidFill>
              </a:endParaRPr>
            </a:p>
          </p:txBody>
        </p:sp>
        <p:sp>
          <p:nvSpPr>
            <p:cNvPr id="1597" name="Google Shape;9683;p122"/>
            <p:cNvSpPr/>
            <p:nvPr/>
          </p:nvSpPr>
          <p:spPr>
            <a:xfrm>
              <a:off x="6465253" y="3290314"/>
              <a:ext cx="20831" cy="19879"/>
            </a:xfrm>
            <a:custGeom>
              <a:avLst/>
              <a:gdLst/>
              <a:ahLst/>
              <a:cxnLst/>
              <a:rect l="l" t="t" r="r" b="b"/>
              <a:pathLst>
                <a:path w="656" h="626" extrusionOk="0">
                  <a:moveTo>
                    <a:pt x="215" y="0"/>
                  </a:moveTo>
                  <a:cubicBezTo>
                    <a:pt x="162" y="0"/>
                    <a:pt x="108" y="18"/>
                    <a:pt x="72" y="54"/>
                  </a:cubicBezTo>
                  <a:cubicBezTo>
                    <a:pt x="1" y="125"/>
                    <a:pt x="1" y="268"/>
                    <a:pt x="72" y="340"/>
                  </a:cubicBezTo>
                  <a:lnTo>
                    <a:pt x="299" y="566"/>
                  </a:lnTo>
                  <a:cubicBezTo>
                    <a:pt x="346" y="601"/>
                    <a:pt x="382" y="625"/>
                    <a:pt x="441" y="625"/>
                  </a:cubicBezTo>
                  <a:cubicBezTo>
                    <a:pt x="489" y="625"/>
                    <a:pt x="549" y="601"/>
                    <a:pt x="596" y="566"/>
                  </a:cubicBezTo>
                  <a:cubicBezTo>
                    <a:pt x="656" y="482"/>
                    <a:pt x="656" y="351"/>
                    <a:pt x="584" y="280"/>
                  </a:cubicBezTo>
                  <a:lnTo>
                    <a:pt x="358" y="54"/>
                  </a:lnTo>
                  <a:cubicBezTo>
                    <a:pt x="322" y="18"/>
                    <a:pt x="269" y="0"/>
                    <a:pt x="2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92D050"/>
                </a:solidFill>
              </a:endParaRPr>
            </a:p>
          </p:txBody>
        </p:sp>
        <p:sp>
          <p:nvSpPr>
            <p:cNvPr id="1598" name="Google Shape;9684;p122"/>
            <p:cNvSpPr/>
            <p:nvPr/>
          </p:nvSpPr>
          <p:spPr>
            <a:xfrm>
              <a:off x="6304573" y="3437180"/>
              <a:ext cx="119145" cy="13274"/>
            </a:xfrm>
            <a:custGeom>
              <a:avLst/>
              <a:gdLst/>
              <a:ahLst/>
              <a:cxnLst/>
              <a:rect l="l" t="t" r="r" b="b"/>
              <a:pathLst>
                <a:path w="3752" h="418" extrusionOk="0">
                  <a:moveTo>
                    <a:pt x="203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84" y="417"/>
                    <a:pt x="203" y="417"/>
                  </a:cubicBezTo>
                  <a:lnTo>
                    <a:pt x="3537" y="417"/>
                  </a:lnTo>
                  <a:cubicBezTo>
                    <a:pt x="3644" y="417"/>
                    <a:pt x="3751" y="322"/>
                    <a:pt x="3751" y="203"/>
                  </a:cubicBezTo>
                  <a:cubicBezTo>
                    <a:pt x="3751" y="84"/>
                    <a:pt x="3644" y="1"/>
                    <a:pt x="35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92D050"/>
                </a:solidFill>
              </a:endParaRPr>
            </a:p>
          </p:txBody>
        </p:sp>
        <p:sp>
          <p:nvSpPr>
            <p:cNvPr id="1599" name="Google Shape;9685;p122"/>
            <p:cNvSpPr/>
            <p:nvPr/>
          </p:nvSpPr>
          <p:spPr>
            <a:xfrm>
              <a:off x="6304573" y="3500341"/>
              <a:ext cx="25372" cy="13242"/>
            </a:xfrm>
            <a:custGeom>
              <a:avLst/>
              <a:gdLst/>
              <a:ahLst/>
              <a:cxnLst/>
              <a:rect l="l" t="t" r="r" b="b"/>
              <a:pathLst>
                <a:path w="799" h="417" extrusionOk="0">
                  <a:moveTo>
                    <a:pt x="203" y="0"/>
                  </a:moveTo>
                  <a:cubicBezTo>
                    <a:pt x="108" y="0"/>
                    <a:pt x="1" y="95"/>
                    <a:pt x="1" y="214"/>
                  </a:cubicBezTo>
                  <a:cubicBezTo>
                    <a:pt x="1" y="333"/>
                    <a:pt x="84" y="417"/>
                    <a:pt x="203" y="417"/>
                  </a:cubicBezTo>
                  <a:lnTo>
                    <a:pt x="596" y="417"/>
                  </a:lnTo>
                  <a:cubicBezTo>
                    <a:pt x="703" y="417"/>
                    <a:pt x="798" y="333"/>
                    <a:pt x="798" y="214"/>
                  </a:cubicBezTo>
                  <a:cubicBezTo>
                    <a:pt x="798" y="95"/>
                    <a:pt x="715" y="0"/>
                    <a:pt x="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92D050"/>
                </a:solidFill>
              </a:endParaRPr>
            </a:p>
          </p:txBody>
        </p:sp>
        <p:sp>
          <p:nvSpPr>
            <p:cNvPr id="1600" name="Google Shape;9686;p122"/>
            <p:cNvSpPr/>
            <p:nvPr/>
          </p:nvSpPr>
          <p:spPr>
            <a:xfrm>
              <a:off x="6346934" y="3500341"/>
              <a:ext cx="76784" cy="13242"/>
            </a:xfrm>
            <a:custGeom>
              <a:avLst/>
              <a:gdLst/>
              <a:ahLst/>
              <a:cxnLst/>
              <a:rect l="l" t="t" r="r" b="b"/>
              <a:pathLst>
                <a:path w="2418" h="417" extrusionOk="0">
                  <a:moveTo>
                    <a:pt x="215" y="0"/>
                  </a:moveTo>
                  <a:cubicBezTo>
                    <a:pt x="107" y="0"/>
                    <a:pt x="0" y="95"/>
                    <a:pt x="0" y="214"/>
                  </a:cubicBezTo>
                  <a:cubicBezTo>
                    <a:pt x="0" y="333"/>
                    <a:pt x="96" y="417"/>
                    <a:pt x="215" y="417"/>
                  </a:cubicBezTo>
                  <a:lnTo>
                    <a:pt x="2203" y="417"/>
                  </a:lnTo>
                  <a:cubicBezTo>
                    <a:pt x="2310" y="417"/>
                    <a:pt x="2417" y="333"/>
                    <a:pt x="2417" y="214"/>
                  </a:cubicBezTo>
                  <a:cubicBezTo>
                    <a:pt x="2417" y="95"/>
                    <a:pt x="2310" y="0"/>
                    <a:pt x="22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92D050"/>
                </a:solidFill>
              </a:endParaRPr>
            </a:p>
          </p:txBody>
        </p:sp>
        <p:sp>
          <p:nvSpPr>
            <p:cNvPr id="1601" name="Google Shape;9687;p122"/>
            <p:cNvSpPr/>
            <p:nvPr/>
          </p:nvSpPr>
          <p:spPr>
            <a:xfrm>
              <a:off x="6304573" y="3468935"/>
              <a:ext cx="119145" cy="12893"/>
            </a:xfrm>
            <a:custGeom>
              <a:avLst/>
              <a:gdLst/>
              <a:ahLst/>
              <a:cxnLst/>
              <a:rect l="l" t="t" r="r" b="b"/>
              <a:pathLst>
                <a:path w="3752" h="406" extrusionOk="0">
                  <a:moveTo>
                    <a:pt x="203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84" y="406"/>
                    <a:pt x="203" y="406"/>
                  </a:cubicBezTo>
                  <a:lnTo>
                    <a:pt x="3537" y="406"/>
                  </a:lnTo>
                  <a:cubicBezTo>
                    <a:pt x="3644" y="406"/>
                    <a:pt x="3751" y="322"/>
                    <a:pt x="3751" y="203"/>
                  </a:cubicBezTo>
                  <a:cubicBezTo>
                    <a:pt x="3751" y="84"/>
                    <a:pt x="3644" y="1"/>
                    <a:pt x="35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92D050"/>
                </a:solidFill>
              </a:endParaRPr>
            </a:p>
          </p:txBody>
        </p:sp>
        <p:sp>
          <p:nvSpPr>
            <p:cNvPr id="1602" name="Google Shape;9688;p122"/>
            <p:cNvSpPr/>
            <p:nvPr/>
          </p:nvSpPr>
          <p:spPr>
            <a:xfrm>
              <a:off x="6228583" y="3237664"/>
              <a:ext cx="357688" cy="186338"/>
            </a:xfrm>
            <a:custGeom>
              <a:avLst/>
              <a:gdLst/>
              <a:ahLst/>
              <a:cxnLst/>
              <a:rect l="l" t="t" r="r" b="b"/>
              <a:pathLst>
                <a:path w="11264" h="5868" extrusionOk="0">
                  <a:moveTo>
                    <a:pt x="8752" y="1045"/>
                  </a:moveTo>
                  <a:cubicBezTo>
                    <a:pt x="9240" y="1045"/>
                    <a:pt x="9716" y="1224"/>
                    <a:pt x="10085" y="1593"/>
                  </a:cubicBezTo>
                  <a:cubicBezTo>
                    <a:pt x="10811" y="2331"/>
                    <a:pt x="10811" y="3545"/>
                    <a:pt x="10085" y="4272"/>
                  </a:cubicBezTo>
                  <a:cubicBezTo>
                    <a:pt x="9716" y="4641"/>
                    <a:pt x="9234" y="4825"/>
                    <a:pt x="8750" y="4825"/>
                  </a:cubicBezTo>
                  <a:cubicBezTo>
                    <a:pt x="8267" y="4825"/>
                    <a:pt x="7781" y="4641"/>
                    <a:pt x="7406" y="4272"/>
                  </a:cubicBezTo>
                  <a:cubicBezTo>
                    <a:pt x="6668" y="3522"/>
                    <a:pt x="6668" y="2331"/>
                    <a:pt x="7406" y="1593"/>
                  </a:cubicBezTo>
                  <a:cubicBezTo>
                    <a:pt x="7775" y="1224"/>
                    <a:pt x="8252" y="1045"/>
                    <a:pt x="8752" y="1045"/>
                  </a:cubicBezTo>
                  <a:close/>
                  <a:moveTo>
                    <a:pt x="3215" y="402"/>
                  </a:moveTo>
                  <a:cubicBezTo>
                    <a:pt x="3870" y="402"/>
                    <a:pt x="4501" y="652"/>
                    <a:pt x="5001" y="1140"/>
                  </a:cubicBezTo>
                  <a:cubicBezTo>
                    <a:pt x="5978" y="2140"/>
                    <a:pt x="5978" y="3736"/>
                    <a:pt x="5001" y="4712"/>
                  </a:cubicBezTo>
                  <a:cubicBezTo>
                    <a:pt x="4507" y="5206"/>
                    <a:pt x="3858" y="5453"/>
                    <a:pt x="3211" y="5453"/>
                  </a:cubicBezTo>
                  <a:cubicBezTo>
                    <a:pt x="2563" y="5453"/>
                    <a:pt x="1918" y="5206"/>
                    <a:pt x="1429" y="4712"/>
                  </a:cubicBezTo>
                  <a:cubicBezTo>
                    <a:pt x="441" y="3736"/>
                    <a:pt x="441" y="2128"/>
                    <a:pt x="1429" y="1140"/>
                  </a:cubicBezTo>
                  <a:cubicBezTo>
                    <a:pt x="1918" y="652"/>
                    <a:pt x="2560" y="402"/>
                    <a:pt x="3215" y="402"/>
                  </a:cubicBezTo>
                  <a:close/>
                  <a:moveTo>
                    <a:pt x="3209" y="0"/>
                  </a:moveTo>
                  <a:cubicBezTo>
                    <a:pt x="2462" y="0"/>
                    <a:pt x="1715" y="289"/>
                    <a:pt x="1144" y="866"/>
                  </a:cubicBezTo>
                  <a:cubicBezTo>
                    <a:pt x="1" y="2009"/>
                    <a:pt x="1" y="3855"/>
                    <a:pt x="1144" y="4998"/>
                  </a:cubicBezTo>
                  <a:cubicBezTo>
                    <a:pt x="1703" y="5569"/>
                    <a:pt x="2465" y="5867"/>
                    <a:pt x="3215" y="5867"/>
                  </a:cubicBezTo>
                  <a:cubicBezTo>
                    <a:pt x="3953" y="5867"/>
                    <a:pt x="4715" y="5581"/>
                    <a:pt x="5275" y="4998"/>
                  </a:cubicBezTo>
                  <a:cubicBezTo>
                    <a:pt x="5680" y="4593"/>
                    <a:pt x="5930" y="4117"/>
                    <a:pt x="6049" y="3617"/>
                  </a:cubicBezTo>
                  <a:lnTo>
                    <a:pt x="6561" y="3617"/>
                  </a:lnTo>
                  <a:cubicBezTo>
                    <a:pt x="6668" y="3962"/>
                    <a:pt x="6859" y="4284"/>
                    <a:pt x="7121" y="4557"/>
                  </a:cubicBezTo>
                  <a:cubicBezTo>
                    <a:pt x="7573" y="4998"/>
                    <a:pt x="8168" y="5224"/>
                    <a:pt x="8752" y="5224"/>
                  </a:cubicBezTo>
                  <a:cubicBezTo>
                    <a:pt x="9323" y="5224"/>
                    <a:pt x="9919" y="4998"/>
                    <a:pt x="10371" y="4557"/>
                  </a:cubicBezTo>
                  <a:cubicBezTo>
                    <a:pt x="11264" y="3664"/>
                    <a:pt x="11264" y="2200"/>
                    <a:pt x="10371" y="1307"/>
                  </a:cubicBezTo>
                  <a:cubicBezTo>
                    <a:pt x="9924" y="860"/>
                    <a:pt x="9335" y="637"/>
                    <a:pt x="8746" y="637"/>
                  </a:cubicBezTo>
                  <a:cubicBezTo>
                    <a:pt x="8156" y="637"/>
                    <a:pt x="7567" y="860"/>
                    <a:pt x="7121" y="1307"/>
                  </a:cubicBezTo>
                  <a:cubicBezTo>
                    <a:pt x="6609" y="1831"/>
                    <a:pt x="6394" y="2533"/>
                    <a:pt x="6466" y="3212"/>
                  </a:cubicBezTo>
                  <a:lnTo>
                    <a:pt x="6132" y="3212"/>
                  </a:lnTo>
                  <a:cubicBezTo>
                    <a:pt x="6204" y="2379"/>
                    <a:pt x="5930" y="1497"/>
                    <a:pt x="5275" y="866"/>
                  </a:cubicBezTo>
                  <a:cubicBezTo>
                    <a:pt x="4704" y="289"/>
                    <a:pt x="3956" y="0"/>
                    <a:pt x="32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92D050"/>
                </a:solidFill>
              </a:endParaRPr>
            </a:p>
          </p:txBody>
        </p:sp>
        <p:sp>
          <p:nvSpPr>
            <p:cNvPr id="1603" name="Google Shape;9689;p122"/>
            <p:cNvSpPr/>
            <p:nvPr/>
          </p:nvSpPr>
          <p:spPr>
            <a:xfrm>
              <a:off x="6295141" y="3295775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19" y="394"/>
                  </a:moveTo>
                  <a:cubicBezTo>
                    <a:pt x="1512" y="394"/>
                    <a:pt x="1834" y="703"/>
                    <a:pt x="1834" y="1108"/>
                  </a:cubicBezTo>
                  <a:cubicBezTo>
                    <a:pt x="1810" y="1501"/>
                    <a:pt x="1500" y="1822"/>
                    <a:pt x="1119" y="1822"/>
                  </a:cubicBezTo>
                  <a:cubicBezTo>
                    <a:pt x="726" y="1822"/>
                    <a:pt x="405" y="1501"/>
                    <a:pt x="405" y="1108"/>
                  </a:cubicBezTo>
                  <a:cubicBezTo>
                    <a:pt x="405" y="715"/>
                    <a:pt x="714" y="394"/>
                    <a:pt x="1119" y="394"/>
                  </a:cubicBezTo>
                  <a:close/>
                  <a:moveTo>
                    <a:pt x="1119" y="1"/>
                  </a:moveTo>
                  <a:cubicBezTo>
                    <a:pt x="500" y="1"/>
                    <a:pt x="0" y="501"/>
                    <a:pt x="0" y="1120"/>
                  </a:cubicBezTo>
                  <a:cubicBezTo>
                    <a:pt x="0" y="1727"/>
                    <a:pt x="500" y="2239"/>
                    <a:pt x="1119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489"/>
                    <a:pt x="1727" y="1"/>
                    <a:pt x="11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92D050"/>
                </a:solidFill>
              </a:endParaRPr>
            </a:p>
          </p:txBody>
        </p:sp>
        <p:sp>
          <p:nvSpPr>
            <p:cNvPr id="1604" name="Google Shape;9690;p122"/>
            <p:cNvSpPr/>
            <p:nvPr/>
          </p:nvSpPr>
          <p:spPr>
            <a:xfrm>
              <a:off x="6482273" y="3306763"/>
              <a:ext cx="48045" cy="48045"/>
            </a:xfrm>
            <a:custGeom>
              <a:avLst/>
              <a:gdLst/>
              <a:ahLst/>
              <a:cxnLst/>
              <a:rect l="l" t="t" r="r" b="b"/>
              <a:pathLst>
                <a:path w="1513" h="1513" extrusionOk="0">
                  <a:moveTo>
                    <a:pt x="763" y="405"/>
                  </a:moveTo>
                  <a:cubicBezTo>
                    <a:pt x="953" y="405"/>
                    <a:pt x="1120" y="560"/>
                    <a:pt x="1120" y="762"/>
                  </a:cubicBezTo>
                  <a:cubicBezTo>
                    <a:pt x="1120" y="965"/>
                    <a:pt x="953" y="1119"/>
                    <a:pt x="763" y="1119"/>
                  </a:cubicBezTo>
                  <a:cubicBezTo>
                    <a:pt x="560" y="1119"/>
                    <a:pt x="406" y="953"/>
                    <a:pt x="406" y="762"/>
                  </a:cubicBezTo>
                  <a:cubicBezTo>
                    <a:pt x="406" y="560"/>
                    <a:pt x="560" y="405"/>
                    <a:pt x="763" y="405"/>
                  </a:cubicBezTo>
                  <a:close/>
                  <a:moveTo>
                    <a:pt x="763" y="0"/>
                  </a:moveTo>
                  <a:cubicBezTo>
                    <a:pt x="346" y="0"/>
                    <a:pt x="1" y="345"/>
                    <a:pt x="1" y="762"/>
                  </a:cubicBezTo>
                  <a:cubicBezTo>
                    <a:pt x="1" y="1179"/>
                    <a:pt x="346" y="1512"/>
                    <a:pt x="763" y="1512"/>
                  </a:cubicBezTo>
                  <a:cubicBezTo>
                    <a:pt x="1179" y="1512"/>
                    <a:pt x="1513" y="1179"/>
                    <a:pt x="1513" y="762"/>
                  </a:cubicBezTo>
                  <a:cubicBezTo>
                    <a:pt x="1513" y="345"/>
                    <a:pt x="1179" y="0"/>
                    <a:pt x="7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92D050"/>
                </a:solidFill>
              </a:endParaRPr>
            </a:p>
          </p:txBody>
        </p:sp>
        <p:sp>
          <p:nvSpPr>
            <p:cNvPr id="1605" name="Google Shape;9691;p122"/>
            <p:cNvSpPr/>
            <p:nvPr/>
          </p:nvSpPr>
          <p:spPr>
            <a:xfrm>
              <a:off x="6456584" y="3437180"/>
              <a:ext cx="76784" cy="76403"/>
            </a:xfrm>
            <a:custGeom>
              <a:avLst/>
              <a:gdLst/>
              <a:ahLst/>
              <a:cxnLst/>
              <a:rect l="l" t="t" r="r" b="b"/>
              <a:pathLst>
                <a:path w="2418" h="2406" extrusionOk="0">
                  <a:moveTo>
                    <a:pt x="2012" y="406"/>
                  </a:moveTo>
                  <a:lnTo>
                    <a:pt x="2012" y="1989"/>
                  </a:lnTo>
                  <a:lnTo>
                    <a:pt x="417" y="1989"/>
                  </a:lnTo>
                  <a:lnTo>
                    <a:pt x="417" y="406"/>
                  </a:lnTo>
                  <a:close/>
                  <a:moveTo>
                    <a:pt x="298" y="1"/>
                  </a:moveTo>
                  <a:cubicBezTo>
                    <a:pt x="143" y="1"/>
                    <a:pt x="0" y="132"/>
                    <a:pt x="0" y="298"/>
                  </a:cubicBezTo>
                  <a:lnTo>
                    <a:pt x="0" y="2108"/>
                  </a:lnTo>
                  <a:cubicBezTo>
                    <a:pt x="0" y="2275"/>
                    <a:pt x="143" y="2406"/>
                    <a:pt x="298" y="2406"/>
                  </a:cubicBezTo>
                  <a:lnTo>
                    <a:pt x="2119" y="2406"/>
                  </a:lnTo>
                  <a:cubicBezTo>
                    <a:pt x="2286" y="2406"/>
                    <a:pt x="2417" y="2275"/>
                    <a:pt x="2417" y="2108"/>
                  </a:cubicBezTo>
                  <a:lnTo>
                    <a:pt x="2417" y="298"/>
                  </a:lnTo>
                  <a:cubicBezTo>
                    <a:pt x="2417" y="120"/>
                    <a:pt x="2286" y="1"/>
                    <a:pt x="21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92D050"/>
                </a:solidFill>
              </a:endParaRPr>
            </a:p>
          </p:txBody>
        </p:sp>
        <p:sp>
          <p:nvSpPr>
            <p:cNvPr id="1606" name="Google Shape;9692;p122"/>
            <p:cNvSpPr/>
            <p:nvPr/>
          </p:nvSpPr>
          <p:spPr>
            <a:xfrm>
              <a:off x="6268658" y="3367351"/>
              <a:ext cx="406464" cy="174208"/>
            </a:xfrm>
            <a:custGeom>
              <a:avLst/>
              <a:gdLst/>
              <a:ahLst/>
              <a:cxnLst/>
              <a:rect l="l" t="t" r="r" b="b"/>
              <a:pathLst>
                <a:path w="12800" h="5486" extrusionOk="0">
                  <a:moveTo>
                    <a:pt x="10419" y="1616"/>
                  </a:moveTo>
                  <a:lnTo>
                    <a:pt x="10419" y="3009"/>
                  </a:lnTo>
                  <a:lnTo>
                    <a:pt x="9573" y="3009"/>
                  </a:lnTo>
                  <a:lnTo>
                    <a:pt x="9573" y="1616"/>
                  </a:lnTo>
                  <a:close/>
                  <a:moveTo>
                    <a:pt x="12395" y="402"/>
                  </a:moveTo>
                  <a:lnTo>
                    <a:pt x="12395" y="414"/>
                  </a:lnTo>
                  <a:lnTo>
                    <a:pt x="12395" y="4224"/>
                  </a:lnTo>
                  <a:lnTo>
                    <a:pt x="12383" y="4236"/>
                  </a:lnTo>
                  <a:lnTo>
                    <a:pt x="10835" y="3807"/>
                  </a:lnTo>
                  <a:lnTo>
                    <a:pt x="10823" y="3795"/>
                  </a:lnTo>
                  <a:lnTo>
                    <a:pt x="10823" y="3224"/>
                  </a:lnTo>
                  <a:lnTo>
                    <a:pt x="10823" y="1414"/>
                  </a:lnTo>
                  <a:lnTo>
                    <a:pt x="10823" y="842"/>
                  </a:lnTo>
                  <a:cubicBezTo>
                    <a:pt x="10823" y="842"/>
                    <a:pt x="10823" y="831"/>
                    <a:pt x="10835" y="831"/>
                  </a:cubicBezTo>
                  <a:lnTo>
                    <a:pt x="12383" y="402"/>
                  </a:lnTo>
                  <a:close/>
                  <a:moveTo>
                    <a:pt x="12362" y="0"/>
                  </a:moveTo>
                  <a:cubicBezTo>
                    <a:pt x="12330" y="0"/>
                    <a:pt x="12297" y="3"/>
                    <a:pt x="12264" y="9"/>
                  </a:cubicBezTo>
                  <a:lnTo>
                    <a:pt x="10716" y="438"/>
                  </a:lnTo>
                  <a:cubicBezTo>
                    <a:pt x="10538" y="485"/>
                    <a:pt x="10407" y="664"/>
                    <a:pt x="10407" y="842"/>
                  </a:cubicBezTo>
                  <a:lnTo>
                    <a:pt x="10407" y="1212"/>
                  </a:lnTo>
                  <a:lnTo>
                    <a:pt x="9549" y="1212"/>
                  </a:lnTo>
                  <a:lnTo>
                    <a:pt x="9549" y="914"/>
                  </a:lnTo>
                  <a:cubicBezTo>
                    <a:pt x="9549" y="819"/>
                    <a:pt x="9466" y="711"/>
                    <a:pt x="9347" y="711"/>
                  </a:cubicBezTo>
                  <a:cubicBezTo>
                    <a:pt x="9228" y="711"/>
                    <a:pt x="9133" y="795"/>
                    <a:pt x="9133" y="914"/>
                  </a:cubicBezTo>
                  <a:lnTo>
                    <a:pt x="9133" y="1414"/>
                  </a:lnTo>
                  <a:lnTo>
                    <a:pt x="9133" y="3224"/>
                  </a:lnTo>
                  <a:lnTo>
                    <a:pt x="9133" y="4986"/>
                  </a:lnTo>
                  <a:cubicBezTo>
                    <a:pt x="9133" y="5045"/>
                    <a:pt x="9085" y="5081"/>
                    <a:pt x="9026" y="5081"/>
                  </a:cubicBezTo>
                  <a:lnTo>
                    <a:pt x="513" y="5081"/>
                  </a:lnTo>
                  <a:cubicBezTo>
                    <a:pt x="453" y="5081"/>
                    <a:pt x="417" y="5045"/>
                    <a:pt x="417" y="4986"/>
                  </a:cubicBezTo>
                  <a:lnTo>
                    <a:pt x="417" y="1854"/>
                  </a:lnTo>
                  <a:cubicBezTo>
                    <a:pt x="417" y="1747"/>
                    <a:pt x="322" y="1652"/>
                    <a:pt x="203" y="1652"/>
                  </a:cubicBezTo>
                  <a:cubicBezTo>
                    <a:pt x="84" y="1652"/>
                    <a:pt x="1" y="1735"/>
                    <a:pt x="1" y="1854"/>
                  </a:cubicBezTo>
                  <a:lnTo>
                    <a:pt x="1" y="4986"/>
                  </a:lnTo>
                  <a:cubicBezTo>
                    <a:pt x="1" y="5260"/>
                    <a:pt x="215" y="5486"/>
                    <a:pt x="501" y="5486"/>
                  </a:cubicBezTo>
                  <a:lnTo>
                    <a:pt x="9014" y="5486"/>
                  </a:lnTo>
                  <a:cubicBezTo>
                    <a:pt x="9299" y="5486"/>
                    <a:pt x="9526" y="5260"/>
                    <a:pt x="9526" y="4986"/>
                  </a:cubicBezTo>
                  <a:lnTo>
                    <a:pt x="9526" y="3414"/>
                  </a:lnTo>
                  <a:lnTo>
                    <a:pt x="10371" y="3414"/>
                  </a:lnTo>
                  <a:lnTo>
                    <a:pt x="10371" y="3795"/>
                  </a:lnTo>
                  <a:cubicBezTo>
                    <a:pt x="10371" y="3986"/>
                    <a:pt x="10502" y="4152"/>
                    <a:pt x="10681" y="4188"/>
                  </a:cubicBezTo>
                  <a:lnTo>
                    <a:pt x="12228" y="4629"/>
                  </a:lnTo>
                  <a:cubicBezTo>
                    <a:pt x="12264" y="4641"/>
                    <a:pt x="12300" y="4641"/>
                    <a:pt x="12347" y="4641"/>
                  </a:cubicBezTo>
                  <a:cubicBezTo>
                    <a:pt x="12443" y="4641"/>
                    <a:pt x="12526" y="4605"/>
                    <a:pt x="12597" y="4545"/>
                  </a:cubicBezTo>
                  <a:cubicBezTo>
                    <a:pt x="12705" y="4474"/>
                    <a:pt x="12764" y="4343"/>
                    <a:pt x="12764" y="4224"/>
                  </a:cubicBezTo>
                  <a:lnTo>
                    <a:pt x="12764" y="426"/>
                  </a:lnTo>
                  <a:cubicBezTo>
                    <a:pt x="12800" y="283"/>
                    <a:pt x="12740" y="164"/>
                    <a:pt x="12633" y="80"/>
                  </a:cubicBezTo>
                  <a:cubicBezTo>
                    <a:pt x="12553" y="27"/>
                    <a:pt x="12459" y="0"/>
                    <a:pt x="123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92D050"/>
                </a:solidFill>
              </a:endParaRPr>
            </a:p>
          </p:txBody>
        </p:sp>
      </p:grpSp>
      <p:sp>
        <p:nvSpPr>
          <p:cNvPr id="1607" name="Google Shape;1342;p90"/>
          <p:cNvSpPr txBox="1">
            <a:spLocks noGrp="1"/>
          </p:cNvSpPr>
          <p:nvPr/>
        </p:nvSpPr>
        <p:spPr>
          <a:xfrm>
            <a:off x="3440400" y="1120200"/>
            <a:ext cx="2453700" cy="287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DM Serif Display"/>
              <a:buNone/>
              <a:defRPr/>
            </a:pPr>
            <a:r>
              <a:rPr kumimoji="0" lang="ko-KR" altLang="en-US" sz="1400" b="1" i="0" u="none" strike="noStrike" kern="0" cap="none" spc="0" normalizeH="0" baseline="0" dirty="0">
                <a:solidFill>
                  <a:srgbClr val="434343"/>
                </a:solidFill>
                <a:latin typeface="+mj-ea"/>
                <a:ea typeface="+mj-ea"/>
                <a:cs typeface="DM Serif Display"/>
                <a:sym typeface="DM Serif Display"/>
              </a:rPr>
              <a:t>기획 배경</a:t>
            </a:r>
          </a:p>
        </p:txBody>
      </p:sp>
      <p:cxnSp>
        <p:nvCxnSpPr>
          <p:cNvPr id="1608" name="Google Shape;489;p62"/>
          <p:cNvCxnSpPr/>
          <p:nvPr/>
        </p:nvCxnSpPr>
        <p:spPr>
          <a:xfrm>
            <a:off x="3219450" y="2571750"/>
            <a:ext cx="328300" cy="0"/>
          </a:xfrm>
          <a:prstGeom prst="straightConnector1">
            <a:avLst/>
          </a:prstGeom>
          <a:noFill/>
          <a:ln w="9525" cap="flat" cmpd="sng">
            <a:solidFill>
              <a:srgbClr val="434343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609" name="Google Shape;489;p62"/>
          <p:cNvCxnSpPr/>
          <p:nvPr/>
        </p:nvCxnSpPr>
        <p:spPr>
          <a:xfrm>
            <a:off x="3200050" y="3777611"/>
            <a:ext cx="328300" cy="0"/>
          </a:xfrm>
          <a:prstGeom prst="straightConnector1">
            <a:avLst/>
          </a:prstGeom>
          <a:noFill/>
          <a:ln w="9525" cap="flat" cmpd="sng">
            <a:solidFill>
              <a:srgbClr val="434343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610" name="Google Shape;489;p62"/>
          <p:cNvCxnSpPr/>
          <p:nvPr/>
        </p:nvCxnSpPr>
        <p:spPr>
          <a:xfrm>
            <a:off x="5600605" y="3031626"/>
            <a:ext cx="328300" cy="0"/>
          </a:xfrm>
          <a:prstGeom prst="straightConnector1">
            <a:avLst/>
          </a:prstGeom>
          <a:noFill/>
          <a:ln w="9525" cap="flat" cmpd="sng">
            <a:solidFill>
              <a:srgbClr val="434343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611" name="Google Shape;489;p62"/>
          <p:cNvCxnSpPr/>
          <p:nvPr/>
        </p:nvCxnSpPr>
        <p:spPr>
          <a:xfrm>
            <a:off x="5596600" y="4224011"/>
            <a:ext cx="328300" cy="0"/>
          </a:xfrm>
          <a:prstGeom prst="straightConnector1">
            <a:avLst/>
          </a:prstGeom>
          <a:noFill/>
          <a:ln w="9525" cap="flat" cmpd="sng">
            <a:solidFill>
              <a:srgbClr val="434343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</p:cxnSp>
      <p:grpSp>
        <p:nvGrpSpPr>
          <p:cNvPr id="1612" name="Google Shape;12933;p128"/>
          <p:cNvGrpSpPr/>
          <p:nvPr/>
        </p:nvGrpSpPr>
        <p:grpSpPr>
          <a:xfrm>
            <a:off x="3704912" y="3655368"/>
            <a:ext cx="367255" cy="244486"/>
            <a:chOff x="4629306" y="3409193"/>
            <a:chExt cx="367255" cy="244486"/>
          </a:xfrm>
          <a:solidFill>
            <a:srgbClr val="92D050"/>
          </a:solidFill>
        </p:grpSpPr>
        <p:sp>
          <p:nvSpPr>
            <p:cNvPr id="1613" name="Google Shape;12934;p128"/>
            <p:cNvSpPr/>
            <p:nvPr/>
          </p:nvSpPr>
          <p:spPr>
            <a:xfrm>
              <a:off x="4629306" y="3409193"/>
              <a:ext cx="367255" cy="244486"/>
            </a:xfrm>
            <a:custGeom>
              <a:avLst/>
              <a:gdLst/>
              <a:ahLst/>
              <a:cxnLst/>
              <a:rect l="l" t="t" r="r" b="b"/>
              <a:pathLst>
                <a:path w="11538" h="7681" extrusionOk="0">
                  <a:moveTo>
                    <a:pt x="10966" y="358"/>
                  </a:moveTo>
                  <a:cubicBezTo>
                    <a:pt x="11085" y="358"/>
                    <a:pt x="11181" y="453"/>
                    <a:pt x="11181" y="572"/>
                  </a:cubicBezTo>
                  <a:lnTo>
                    <a:pt x="11181" y="7121"/>
                  </a:lnTo>
                  <a:cubicBezTo>
                    <a:pt x="11181" y="7240"/>
                    <a:pt x="11085" y="7323"/>
                    <a:pt x="10966" y="7323"/>
                  </a:cubicBezTo>
                  <a:lnTo>
                    <a:pt x="560" y="7323"/>
                  </a:lnTo>
                  <a:cubicBezTo>
                    <a:pt x="441" y="7323"/>
                    <a:pt x="358" y="7240"/>
                    <a:pt x="358" y="7121"/>
                  </a:cubicBezTo>
                  <a:lnTo>
                    <a:pt x="358" y="572"/>
                  </a:lnTo>
                  <a:cubicBezTo>
                    <a:pt x="358" y="453"/>
                    <a:pt x="441" y="358"/>
                    <a:pt x="560" y="358"/>
                  </a:cubicBezTo>
                  <a:close/>
                  <a:moveTo>
                    <a:pt x="560" y="1"/>
                  </a:moveTo>
                  <a:cubicBezTo>
                    <a:pt x="251" y="1"/>
                    <a:pt x="1" y="263"/>
                    <a:pt x="1" y="572"/>
                  </a:cubicBezTo>
                  <a:lnTo>
                    <a:pt x="1" y="7121"/>
                  </a:lnTo>
                  <a:cubicBezTo>
                    <a:pt x="1" y="7430"/>
                    <a:pt x="251" y="7680"/>
                    <a:pt x="560" y="7680"/>
                  </a:cubicBezTo>
                  <a:lnTo>
                    <a:pt x="10966" y="7680"/>
                  </a:lnTo>
                  <a:cubicBezTo>
                    <a:pt x="11276" y="7680"/>
                    <a:pt x="11526" y="7430"/>
                    <a:pt x="11526" y="7121"/>
                  </a:cubicBezTo>
                  <a:lnTo>
                    <a:pt x="11526" y="572"/>
                  </a:lnTo>
                  <a:cubicBezTo>
                    <a:pt x="11538" y="263"/>
                    <a:pt x="11276" y="1"/>
                    <a:pt x="109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92D050"/>
                </a:solidFill>
              </a:endParaRPr>
            </a:p>
          </p:txBody>
        </p:sp>
        <p:sp>
          <p:nvSpPr>
            <p:cNvPr id="1614" name="Google Shape;12935;p128"/>
            <p:cNvSpPr/>
            <p:nvPr/>
          </p:nvSpPr>
          <p:spPr>
            <a:xfrm>
              <a:off x="4665688" y="3433447"/>
              <a:ext cx="294109" cy="195595"/>
            </a:xfrm>
            <a:custGeom>
              <a:avLst/>
              <a:gdLst/>
              <a:ahLst/>
              <a:cxnLst/>
              <a:rect l="l" t="t" r="r" b="b"/>
              <a:pathLst>
                <a:path w="9240" h="6145" extrusionOk="0">
                  <a:moveTo>
                    <a:pt x="8871" y="370"/>
                  </a:moveTo>
                  <a:lnTo>
                    <a:pt x="8871" y="5787"/>
                  </a:lnTo>
                  <a:lnTo>
                    <a:pt x="370" y="5787"/>
                  </a:lnTo>
                  <a:lnTo>
                    <a:pt x="370" y="370"/>
                  </a:lnTo>
                  <a:close/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lnTo>
                    <a:pt x="1" y="5966"/>
                  </a:lnTo>
                  <a:cubicBezTo>
                    <a:pt x="1" y="6073"/>
                    <a:pt x="72" y="6144"/>
                    <a:pt x="179" y="6144"/>
                  </a:cubicBezTo>
                  <a:lnTo>
                    <a:pt x="9049" y="6144"/>
                  </a:lnTo>
                  <a:cubicBezTo>
                    <a:pt x="9157" y="6144"/>
                    <a:pt x="9228" y="6073"/>
                    <a:pt x="9228" y="5966"/>
                  </a:cubicBezTo>
                  <a:lnTo>
                    <a:pt x="9228" y="179"/>
                  </a:lnTo>
                  <a:cubicBezTo>
                    <a:pt x="9240" y="96"/>
                    <a:pt x="9157" y="1"/>
                    <a:pt x="90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92D050"/>
                </a:solidFill>
              </a:endParaRPr>
            </a:p>
          </p:txBody>
        </p:sp>
        <p:sp>
          <p:nvSpPr>
            <p:cNvPr id="1615" name="Google Shape;12936;p128"/>
            <p:cNvSpPr/>
            <p:nvPr/>
          </p:nvSpPr>
          <p:spPr>
            <a:xfrm>
              <a:off x="4647895" y="3519866"/>
              <a:ext cx="11395" cy="23522"/>
            </a:xfrm>
            <a:custGeom>
              <a:avLst/>
              <a:gdLst/>
              <a:ahLst/>
              <a:cxnLst/>
              <a:rect l="l" t="t" r="r" b="b"/>
              <a:pathLst>
                <a:path w="358" h="739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560"/>
                  </a:lnTo>
                  <a:cubicBezTo>
                    <a:pt x="0" y="667"/>
                    <a:pt x="72" y="739"/>
                    <a:pt x="179" y="739"/>
                  </a:cubicBezTo>
                  <a:cubicBezTo>
                    <a:pt x="274" y="739"/>
                    <a:pt x="357" y="667"/>
                    <a:pt x="357" y="560"/>
                  </a:cubicBezTo>
                  <a:lnTo>
                    <a:pt x="357" y="179"/>
                  </a:lnTo>
                  <a:cubicBezTo>
                    <a:pt x="357" y="72"/>
                    <a:pt x="274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92D050"/>
                </a:solidFill>
              </a:endParaRPr>
            </a:p>
          </p:txBody>
        </p:sp>
        <p:sp>
          <p:nvSpPr>
            <p:cNvPr id="1616" name="Google Shape;12937;p128"/>
            <p:cNvSpPr/>
            <p:nvPr/>
          </p:nvSpPr>
          <p:spPr>
            <a:xfrm>
              <a:off x="4966609" y="3513404"/>
              <a:ext cx="11395" cy="36063"/>
            </a:xfrm>
            <a:custGeom>
              <a:avLst/>
              <a:gdLst/>
              <a:ahLst/>
              <a:cxnLst/>
              <a:rect l="l" t="t" r="r" b="b"/>
              <a:pathLst>
                <a:path w="358" h="1133" extrusionOk="0">
                  <a:moveTo>
                    <a:pt x="179" y="1"/>
                  </a:moveTo>
                  <a:cubicBezTo>
                    <a:pt x="72" y="1"/>
                    <a:pt x="0" y="84"/>
                    <a:pt x="0" y="180"/>
                  </a:cubicBezTo>
                  <a:lnTo>
                    <a:pt x="0" y="953"/>
                  </a:lnTo>
                  <a:cubicBezTo>
                    <a:pt x="0" y="1061"/>
                    <a:pt x="72" y="1132"/>
                    <a:pt x="179" y="1132"/>
                  </a:cubicBezTo>
                  <a:cubicBezTo>
                    <a:pt x="286" y="1132"/>
                    <a:pt x="357" y="1061"/>
                    <a:pt x="357" y="953"/>
                  </a:cubicBezTo>
                  <a:lnTo>
                    <a:pt x="357" y="180"/>
                  </a:lnTo>
                  <a:cubicBezTo>
                    <a:pt x="357" y="84"/>
                    <a:pt x="286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92D050"/>
                </a:solidFill>
              </a:endParaRPr>
            </a:p>
          </p:txBody>
        </p:sp>
        <p:sp>
          <p:nvSpPr>
            <p:cNvPr id="1617" name="Google Shape;12938;p128"/>
            <p:cNvSpPr/>
            <p:nvPr/>
          </p:nvSpPr>
          <p:spPr>
            <a:xfrm>
              <a:off x="4966609" y="3433447"/>
              <a:ext cx="11777" cy="11395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86"/>
                    <a:pt x="84" y="358"/>
                    <a:pt x="179" y="358"/>
                  </a:cubicBezTo>
                  <a:cubicBezTo>
                    <a:pt x="286" y="358"/>
                    <a:pt x="357" y="286"/>
                    <a:pt x="357" y="179"/>
                  </a:cubicBezTo>
                  <a:cubicBezTo>
                    <a:pt x="369" y="96"/>
                    <a:pt x="286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92D050"/>
                </a:solidFill>
              </a:endParaRPr>
            </a:p>
          </p:txBody>
        </p:sp>
        <p:sp>
          <p:nvSpPr>
            <p:cNvPr id="1618" name="Google Shape;12939;p128"/>
            <p:cNvSpPr/>
            <p:nvPr/>
          </p:nvSpPr>
          <p:spPr>
            <a:xfrm>
              <a:off x="4647895" y="3488799"/>
              <a:ext cx="11395" cy="17825"/>
            </a:xfrm>
            <a:custGeom>
              <a:avLst/>
              <a:gdLst/>
              <a:ahLst/>
              <a:cxnLst/>
              <a:rect l="l" t="t" r="r" b="b"/>
              <a:pathLst>
                <a:path w="358" h="560" extrusionOk="0">
                  <a:moveTo>
                    <a:pt x="179" y="0"/>
                  </a:moveTo>
                  <a:cubicBezTo>
                    <a:pt x="72" y="0"/>
                    <a:pt x="0" y="83"/>
                    <a:pt x="0" y="179"/>
                  </a:cubicBezTo>
                  <a:lnTo>
                    <a:pt x="0" y="381"/>
                  </a:lnTo>
                  <a:cubicBezTo>
                    <a:pt x="0" y="476"/>
                    <a:pt x="72" y="560"/>
                    <a:pt x="179" y="560"/>
                  </a:cubicBezTo>
                  <a:cubicBezTo>
                    <a:pt x="274" y="560"/>
                    <a:pt x="357" y="476"/>
                    <a:pt x="357" y="381"/>
                  </a:cubicBezTo>
                  <a:lnTo>
                    <a:pt x="357" y="179"/>
                  </a:lnTo>
                  <a:cubicBezTo>
                    <a:pt x="357" y="83"/>
                    <a:pt x="274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92D050"/>
                </a:solidFill>
              </a:endParaRPr>
            </a:p>
          </p:txBody>
        </p:sp>
        <p:sp>
          <p:nvSpPr>
            <p:cNvPr id="1619" name="Google Shape;12940;p128"/>
            <p:cNvSpPr/>
            <p:nvPr/>
          </p:nvSpPr>
          <p:spPr>
            <a:xfrm>
              <a:off x="4647895" y="3556247"/>
              <a:ext cx="11395" cy="17475"/>
            </a:xfrm>
            <a:custGeom>
              <a:avLst/>
              <a:gdLst/>
              <a:ahLst/>
              <a:cxnLst/>
              <a:rect l="l" t="t" r="r" b="b"/>
              <a:pathLst>
                <a:path w="358" h="549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369"/>
                  </a:lnTo>
                  <a:cubicBezTo>
                    <a:pt x="0" y="477"/>
                    <a:pt x="72" y="548"/>
                    <a:pt x="179" y="548"/>
                  </a:cubicBezTo>
                  <a:cubicBezTo>
                    <a:pt x="274" y="548"/>
                    <a:pt x="357" y="477"/>
                    <a:pt x="357" y="369"/>
                  </a:cubicBezTo>
                  <a:lnTo>
                    <a:pt x="357" y="179"/>
                  </a:lnTo>
                  <a:cubicBezTo>
                    <a:pt x="357" y="84"/>
                    <a:pt x="274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92D050"/>
                </a:solidFill>
              </a:endParaRPr>
            </a:p>
          </p:txBody>
        </p:sp>
        <p:sp>
          <p:nvSpPr>
            <p:cNvPr id="1620" name="Google Shape;12941;p128"/>
            <p:cNvSpPr/>
            <p:nvPr/>
          </p:nvSpPr>
          <p:spPr>
            <a:xfrm>
              <a:off x="4690324" y="3574804"/>
              <a:ext cx="244486" cy="36032"/>
            </a:xfrm>
            <a:custGeom>
              <a:avLst/>
              <a:gdLst/>
              <a:ahLst/>
              <a:cxnLst/>
              <a:rect l="l" t="t" r="r" b="b"/>
              <a:pathLst>
                <a:path w="7681" h="1132" extrusionOk="0">
                  <a:moveTo>
                    <a:pt x="1727" y="358"/>
                  </a:moveTo>
                  <a:cubicBezTo>
                    <a:pt x="1846" y="358"/>
                    <a:pt x="1941" y="441"/>
                    <a:pt x="1941" y="560"/>
                  </a:cubicBezTo>
                  <a:cubicBezTo>
                    <a:pt x="1941" y="679"/>
                    <a:pt x="1846" y="775"/>
                    <a:pt x="1727" y="775"/>
                  </a:cubicBezTo>
                  <a:cubicBezTo>
                    <a:pt x="1608" y="775"/>
                    <a:pt x="1525" y="679"/>
                    <a:pt x="1525" y="560"/>
                  </a:cubicBezTo>
                  <a:cubicBezTo>
                    <a:pt x="1525" y="441"/>
                    <a:pt x="1608" y="358"/>
                    <a:pt x="1727" y="358"/>
                  </a:cubicBezTo>
                  <a:close/>
                  <a:moveTo>
                    <a:pt x="1727" y="1"/>
                  </a:moveTo>
                  <a:cubicBezTo>
                    <a:pt x="1477" y="1"/>
                    <a:pt x="1263" y="156"/>
                    <a:pt x="1191" y="382"/>
                  </a:cubicBezTo>
                  <a:lnTo>
                    <a:pt x="179" y="382"/>
                  </a:lnTo>
                  <a:cubicBezTo>
                    <a:pt x="72" y="382"/>
                    <a:pt x="1" y="453"/>
                    <a:pt x="1" y="560"/>
                  </a:cubicBezTo>
                  <a:cubicBezTo>
                    <a:pt x="1" y="668"/>
                    <a:pt x="72" y="739"/>
                    <a:pt x="179" y="739"/>
                  </a:cubicBezTo>
                  <a:lnTo>
                    <a:pt x="1191" y="739"/>
                  </a:lnTo>
                  <a:cubicBezTo>
                    <a:pt x="1263" y="965"/>
                    <a:pt x="1477" y="1132"/>
                    <a:pt x="1727" y="1132"/>
                  </a:cubicBezTo>
                  <a:cubicBezTo>
                    <a:pt x="1977" y="1132"/>
                    <a:pt x="2191" y="965"/>
                    <a:pt x="2263" y="739"/>
                  </a:cubicBezTo>
                  <a:lnTo>
                    <a:pt x="7502" y="739"/>
                  </a:lnTo>
                  <a:cubicBezTo>
                    <a:pt x="7609" y="739"/>
                    <a:pt x="7680" y="668"/>
                    <a:pt x="7680" y="560"/>
                  </a:cubicBezTo>
                  <a:cubicBezTo>
                    <a:pt x="7680" y="453"/>
                    <a:pt x="7609" y="382"/>
                    <a:pt x="7513" y="382"/>
                  </a:cubicBezTo>
                  <a:lnTo>
                    <a:pt x="2263" y="382"/>
                  </a:lnTo>
                  <a:cubicBezTo>
                    <a:pt x="2191" y="156"/>
                    <a:pt x="1977" y="1"/>
                    <a:pt x="17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92D050"/>
                </a:solidFill>
              </a:endParaRPr>
            </a:p>
          </p:txBody>
        </p:sp>
        <p:sp>
          <p:nvSpPr>
            <p:cNvPr id="1621" name="Google Shape;12942;p128"/>
            <p:cNvSpPr/>
            <p:nvPr/>
          </p:nvSpPr>
          <p:spPr>
            <a:xfrm>
              <a:off x="4788870" y="3486635"/>
              <a:ext cx="53092" cy="52965"/>
            </a:xfrm>
            <a:custGeom>
              <a:avLst/>
              <a:gdLst/>
              <a:ahLst/>
              <a:cxnLst/>
              <a:rect l="l" t="t" r="r" b="b"/>
              <a:pathLst>
                <a:path w="1668" h="1664" extrusionOk="0">
                  <a:moveTo>
                    <a:pt x="357" y="354"/>
                  </a:moveTo>
                  <a:lnTo>
                    <a:pt x="1286" y="818"/>
                  </a:lnTo>
                  <a:cubicBezTo>
                    <a:pt x="1298" y="818"/>
                    <a:pt x="1298" y="830"/>
                    <a:pt x="1298" y="842"/>
                  </a:cubicBezTo>
                  <a:lnTo>
                    <a:pt x="369" y="1306"/>
                  </a:lnTo>
                  <a:lnTo>
                    <a:pt x="357" y="1306"/>
                  </a:lnTo>
                  <a:lnTo>
                    <a:pt x="357" y="1294"/>
                  </a:lnTo>
                  <a:lnTo>
                    <a:pt x="357" y="366"/>
                  </a:lnTo>
                  <a:lnTo>
                    <a:pt x="357" y="354"/>
                  </a:lnTo>
                  <a:close/>
                  <a:moveTo>
                    <a:pt x="361" y="1"/>
                  </a:moveTo>
                  <a:cubicBezTo>
                    <a:pt x="297" y="1"/>
                    <a:pt x="235" y="19"/>
                    <a:pt x="179" y="56"/>
                  </a:cubicBezTo>
                  <a:cubicBezTo>
                    <a:pt x="72" y="128"/>
                    <a:pt x="0" y="247"/>
                    <a:pt x="0" y="366"/>
                  </a:cubicBezTo>
                  <a:lnTo>
                    <a:pt x="0" y="1294"/>
                  </a:lnTo>
                  <a:cubicBezTo>
                    <a:pt x="0" y="1425"/>
                    <a:pt x="60" y="1544"/>
                    <a:pt x="179" y="1604"/>
                  </a:cubicBezTo>
                  <a:cubicBezTo>
                    <a:pt x="238" y="1652"/>
                    <a:pt x="310" y="1663"/>
                    <a:pt x="369" y="1663"/>
                  </a:cubicBezTo>
                  <a:cubicBezTo>
                    <a:pt x="429" y="1663"/>
                    <a:pt x="488" y="1652"/>
                    <a:pt x="536" y="1616"/>
                  </a:cubicBezTo>
                  <a:lnTo>
                    <a:pt x="1465" y="1163"/>
                  </a:lnTo>
                  <a:cubicBezTo>
                    <a:pt x="1596" y="1104"/>
                    <a:pt x="1667" y="961"/>
                    <a:pt x="1667" y="830"/>
                  </a:cubicBezTo>
                  <a:cubicBezTo>
                    <a:pt x="1655" y="687"/>
                    <a:pt x="1584" y="568"/>
                    <a:pt x="1465" y="509"/>
                  </a:cubicBezTo>
                  <a:lnTo>
                    <a:pt x="536" y="44"/>
                  </a:lnTo>
                  <a:cubicBezTo>
                    <a:pt x="479" y="16"/>
                    <a:pt x="420" y="1"/>
                    <a:pt x="3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92D050"/>
                </a:solidFill>
              </a:endParaRPr>
            </a:p>
          </p:txBody>
        </p:sp>
        <p:sp>
          <p:nvSpPr>
            <p:cNvPr id="1622" name="Google Shape;12943;p128"/>
            <p:cNvSpPr/>
            <p:nvPr/>
          </p:nvSpPr>
          <p:spPr>
            <a:xfrm>
              <a:off x="4745645" y="3458084"/>
              <a:ext cx="134195" cy="109941"/>
            </a:xfrm>
            <a:custGeom>
              <a:avLst/>
              <a:gdLst/>
              <a:ahLst/>
              <a:cxnLst/>
              <a:rect l="l" t="t" r="r" b="b"/>
              <a:pathLst>
                <a:path w="4216" h="3454" extrusionOk="0">
                  <a:moveTo>
                    <a:pt x="3263" y="358"/>
                  </a:moveTo>
                  <a:cubicBezTo>
                    <a:pt x="3597" y="358"/>
                    <a:pt x="3859" y="632"/>
                    <a:pt x="3859" y="953"/>
                  </a:cubicBezTo>
                  <a:lnTo>
                    <a:pt x="3859" y="2501"/>
                  </a:lnTo>
                  <a:cubicBezTo>
                    <a:pt x="3859" y="2834"/>
                    <a:pt x="3597" y="3096"/>
                    <a:pt x="3263" y="3096"/>
                  </a:cubicBezTo>
                  <a:lnTo>
                    <a:pt x="953" y="3096"/>
                  </a:lnTo>
                  <a:cubicBezTo>
                    <a:pt x="632" y="3096"/>
                    <a:pt x="358" y="2834"/>
                    <a:pt x="358" y="2501"/>
                  </a:cubicBezTo>
                  <a:lnTo>
                    <a:pt x="358" y="953"/>
                  </a:lnTo>
                  <a:cubicBezTo>
                    <a:pt x="358" y="632"/>
                    <a:pt x="632" y="358"/>
                    <a:pt x="953" y="358"/>
                  </a:cubicBezTo>
                  <a:close/>
                  <a:moveTo>
                    <a:pt x="953" y="1"/>
                  </a:moveTo>
                  <a:cubicBezTo>
                    <a:pt x="441" y="1"/>
                    <a:pt x="1" y="429"/>
                    <a:pt x="1" y="953"/>
                  </a:cubicBezTo>
                  <a:lnTo>
                    <a:pt x="1" y="2501"/>
                  </a:lnTo>
                  <a:cubicBezTo>
                    <a:pt x="1" y="3025"/>
                    <a:pt x="441" y="3453"/>
                    <a:pt x="953" y="3453"/>
                  </a:cubicBezTo>
                  <a:lnTo>
                    <a:pt x="3263" y="3453"/>
                  </a:lnTo>
                  <a:cubicBezTo>
                    <a:pt x="3787" y="3453"/>
                    <a:pt x="4216" y="3025"/>
                    <a:pt x="4216" y="2501"/>
                  </a:cubicBezTo>
                  <a:lnTo>
                    <a:pt x="4216" y="953"/>
                  </a:lnTo>
                  <a:cubicBezTo>
                    <a:pt x="4216" y="429"/>
                    <a:pt x="3799" y="1"/>
                    <a:pt x="3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92D050"/>
                </a:solidFill>
              </a:endParaRPr>
            </a:p>
          </p:txBody>
        </p:sp>
      </p:grpSp>
      <p:grpSp>
        <p:nvGrpSpPr>
          <p:cNvPr id="1623" name="Google Shape;9801;p122"/>
          <p:cNvGrpSpPr/>
          <p:nvPr/>
        </p:nvGrpSpPr>
        <p:grpSpPr>
          <a:xfrm>
            <a:off x="5058725" y="4046389"/>
            <a:ext cx="372073" cy="355243"/>
            <a:chOff x="7390435" y="3680868"/>
            <a:chExt cx="372073" cy="355243"/>
          </a:xfrm>
          <a:solidFill>
            <a:srgbClr val="92D050"/>
          </a:solidFill>
        </p:grpSpPr>
        <p:sp>
          <p:nvSpPr>
            <p:cNvPr id="1624" name="Google Shape;9802;p122"/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9803;p122"/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9804;p122"/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9805;p122"/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9806;p122"/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9807;p122"/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8" name="Google Shape;11836;p125"/>
          <p:cNvGrpSpPr/>
          <p:nvPr/>
        </p:nvGrpSpPr>
        <p:grpSpPr>
          <a:xfrm>
            <a:off x="5110835" y="2780700"/>
            <a:ext cx="319963" cy="397711"/>
            <a:chOff x="4903389" y="1500214"/>
            <a:chExt cx="267854" cy="355735"/>
          </a:xfrm>
          <a:solidFill>
            <a:srgbClr val="92D050"/>
          </a:solidFill>
        </p:grpSpPr>
        <p:sp>
          <p:nvSpPr>
            <p:cNvPr id="1649" name="Google Shape;11837;p125"/>
            <p:cNvSpPr/>
            <p:nvPr/>
          </p:nvSpPr>
          <p:spPr>
            <a:xfrm>
              <a:off x="4997700" y="16118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92D050"/>
                </a:solidFill>
              </a:endParaRPr>
            </a:p>
          </p:txBody>
        </p:sp>
        <p:sp>
          <p:nvSpPr>
            <p:cNvPr id="1650" name="Google Shape;11838;p125"/>
            <p:cNvSpPr/>
            <p:nvPr/>
          </p:nvSpPr>
          <p:spPr>
            <a:xfrm>
              <a:off x="5064830" y="1611854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3"/>
                    <a:pt x="156" y="513"/>
                  </a:cubicBezTo>
                  <a:cubicBezTo>
                    <a:pt x="251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92D050"/>
                </a:solidFill>
              </a:endParaRPr>
            </a:p>
          </p:txBody>
        </p:sp>
        <p:sp>
          <p:nvSpPr>
            <p:cNvPr id="1651" name="Google Shape;11839;p125"/>
            <p:cNvSpPr/>
            <p:nvPr/>
          </p:nvSpPr>
          <p:spPr>
            <a:xfrm>
              <a:off x="5013160" y="1650820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8" y="0"/>
                  </a:moveTo>
                  <a:cubicBezTo>
                    <a:pt x="146" y="0"/>
                    <a:pt x="102" y="15"/>
                    <a:pt x="60" y="45"/>
                  </a:cubicBezTo>
                  <a:cubicBezTo>
                    <a:pt x="1" y="104"/>
                    <a:pt x="1" y="199"/>
                    <a:pt x="60" y="283"/>
                  </a:cubicBezTo>
                  <a:cubicBezTo>
                    <a:pt x="203" y="414"/>
                    <a:pt x="453" y="497"/>
                    <a:pt x="703" y="497"/>
                  </a:cubicBezTo>
                  <a:cubicBezTo>
                    <a:pt x="953" y="497"/>
                    <a:pt x="1215" y="414"/>
                    <a:pt x="1346" y="283"/>
                  </a:cubicBezTo>
                  <a:cubicBezTo>
                    <a:pt x="1429" y="223"/>
                    <a:pt x="1429" y="116"/>
                    <a:pt x="1370" y="45"/>
                  </a:cubicBezTo>
                  <a:cubicBezTo>
                    <a:pt x="1340" y="15"/>
                    <a:pt x="1301" y="0"/>
                    <a:pt x="1260" y="0"/>
                  </a:cubicBezTo>
                  <a:cubicBezTo>
                    <a:pt x="1218" y="0"/>
                    <a:pt x="1173" y="15"/>
                    <a:pt x="1132" y="45"/>
                  </a:cubicBezTo>
                  <a:cubicBezTo>
                    <a:pt x="1072" y="104"/>
                    <a:pt x="929" y="176"/>
                    <a:pt x="715" y="176"/>
                  </a:cubicBezTo>
                  <a:cubicBezTo>
                    <a:pt x="513" y="176"/>
                    <a:pt x="358" y="104"/>
                    <a:pt x="298" y="45"/>
                  </a:cubicBezTo>
                  <a:cubicBezTo>
                    <a:pt x="268" y="15"/>
                    <a:pt x="230" y="0"/>
                    <a:pt x="1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92D050"/>
                </a:solidFill>
              </a:endParaRPr>
            </a:p>
          </p:txBody>
        </p:sp>
        <p:sp>
          <p:nvSpPr>
            <p:cNvPr id="1652" name="Google Shape;11840;p125"/>
            <p:cNvSpPr/>
            <p:nvPr/>
          </p:nvSpPr>
          <p:spPr>
            <a:xfrm>
              <a:off x="4903389" y="1500214"/>
              <a:ext cx="267854" cy="355735"/>
            </a:xfrm>
            <a:custGeom>
              <a:avLst/>
              <a:gdLst/>
              <a:ahLst/>
              <a:cxnLst/>
              <a:rect l="l" t="t" r="r" b="b"/>
              <a:pathLst>
                <a:path w="8455" h="11229" extrusionOk="0">
                  <a:moveTo>
                    <a:pt x="1382" y="3144"/>
                  </a:moveTo>
                  <a:lnTo>
                    <a:pt x="1382" y="3394"/>
                  </a:lnTo>
                  <a:cubicBezTo>
                    <a:pt x="1180" y="3489"/>
                    <a:pt x="1025" y="3691"/>
                    <a:pt x="1025" y="3941"/>
                  </a:cubicBezTo>
                  <a:cubicBezTo>
                    <a:pt x="1025" y="4275"/>
                    <a:pt x="1299" y="4537"/>
                    <a:pt x="1620" y="4537"/>
                  </a:cubicBezTo>
                  <a:lnTo>
                    <a:pt x="1739" y="4537"/>
                  </a:lnTo>
                  <a:cubicBezTo>
                    <a:pt x="1811" y="5073"/>
                    <a:pt x="2073" y="5549"/>
                    <a:pt x="2430" y="5930"/>
                  </a:cubicBezTo>
                  <a:cubicBezTo>
                    <a:pt x="2362" y="5952"/>
                    <a:pt x="2270" y="5961"/>
                    <a:pt x="2172" y="5961"/>
                  </a:cubicBezTo>
                  <a:cubicBezTo>
                    <a:pt x="2116" y="5961"/>
                    <a:pt x="2058" y="5958"/>
                    <a:pt x="2001" y="5954"/>
                  </a:cubicBezTo>
                  <a:cubicBezTo>
                    <a:pt x="1656" y="5894"/>
                    <a:pt x="1370" y="5644"/>
                    <a:pt x="1251" y="5299"/>
                  </a:cubicBezTo>
                  <a:cubicBezTo>
                    <a:pt x="1203" y="5168"/>
                    <a:pt x="1192" y="5037"/>
                    <a:pt x="1203" y="4894"/>
                  </a:cubicBezTo>
                  <a:cubicBezTo>
                    <a:pt x="1215" y="4715"/>
                    <a:pt x="1144" y="4537"/>
                    <a:pt x="989" y="4442"/>
                  </a:cubicBezTo>
                  <a:cubicBezTo>
                    <a:pt x="751" y="4275"/>
                    <a:pt x="620" y="3989"/>
                    <a:pt x="691" y="3703"/>
                  </a:cubicBezTo>
                  <a:cubicBezTo>
                    <a:pt x="751" y="3429"/>
                    <a:pt x="965" y="3203"/>
                    <a:pt x="1251" y="3156"/>
                  </a:cubicBezTo>
                  <a:cubicBezTo>
                    <a:pt x="1299" y="3144"/>
                    <a:pt x="1334" y="3144"/>
                    <a:pt x="1382" y="3144"/>
                  </a:cubicBezTo>
                  <a:close/>
                  <a:moveTo>
                    <a:pt x="7002" y="3144"/>
                  </a:moveTo>
                  <a:cubicBezTo>
                    <a:pt x="7037" y="3144"/>
                    <a:pt x="7085" y="3144"/>
                    <a:pt x="7145" y="3156"/>
                  </a:cubicBezTo>
                  <a:cubicBezTo>
                    <a:pt x="7430" y="3203"/>
                    <a:pt x="7669" y="3441"/>
                    <a:pt x="7716" y="3703"/>
                  </a:cubicBezTo>
                  <a:cubicBezTo>
                    <a:pt x="7776" y="3989"/>
                    <a:pt x="7657" y="4275"/>
                    <a:pt x="7418" y="4442"/>
                  </a:cubicBezTo>
                  <a:cubicBezTo>
                    <a:pt x="7264" y="4537"/>
                    <a:pt x="7180" y="4715"/>
                    <a:pt x="7192" y="4894"/>
                  </a:cubicBezTo>
                  <a:cubicBezTo>
                    <a:pt x="7204" y="5037"/>
                    <a:pt x="7192" y="5168"/>
                    <a:pt x="7145" y="5299"/>
                  </a:cubicBezTo>
                  <a:cubicBezTo>
                    <a:pt x="7037" y="5632"/>
                    <a:pt x="6740" y="5894"/>
                    <a:pt x="6406" y="5954"/>
                  </a:cubicBezTo>
                  <a:cubicBezTo>
                    <a:pt x="6348" y="5966"/>
                    <a:pt x="6290" y="5971"/>
                    <a:pt x="6233" y="5971"/>
                  </a:cubicBezTo>
                  <a:cubicBezTo>
                    <a:pt x="6126" y="5971"/>
                    <a:pt x="6023" y="5953"/>
                    <a:pt x="5930" y="5930"/>
                  </a:cubicBezTo>
                  <a:cubicBezTo>
                    <a:pt x="6287" y="5549"/>
                    <a:pt x="6537" y="5073"/>
                    <a:pt x="6609" y="4537"/>
                  </a:cubicBezTo>
                  <a:lnTo>
                    <a:pt x="6728" y="4537"/>
                  </a:lnTo>
                  <a:cubicBezTo>
                    <a:pt x="7061" y="4537"/>
                    <a:pt x="7323" y="4275"/>
                    <a:pt x="7323" y="3941"/>
                  </a:cubicBezTo>
                  <a:cubicBezTo>
                    <a:pt x="7323" y="3703"/>
                    <a:pt x="7168" y="3501"/>
                    <a:pt x="6966" y="3394"/>
                  </a:cubicBezTo>
                  <a:lnTo>
                    <a:pt x="6966" y="3144"/>
                  </a:lnTo>
                  <a:close/>
                  <a:moveTo>
                    <a:pt x="4216" y="346"/>
                  </a:moveTo>
                  <a:cubicBezTo>
                    <a:pt x="5585" y="346"/>
                    <a:pt x="6680" y="1441"/>
                    <a:pt x="6680" y="2810"/>
                  </a:cubicBezTo>
                  <a:lnTo>
                    <a:pt x="6680" y="3346"/>
                  </a:lnTo>
                  <a:lnTo>
                    <a:pt x="6668" y="3346"/>
                  </a:lnTo>
                  <a:cubicBezTo>
                    <a:pt x="6502" y="3346"/>
                    <a:pt x="6347" y="3322"/>
                    <a:pt x="6192" y="3287"/>
                  </a:cubicBezTo>
                  <a:cubicBezTo>
                    <a:pt x="6180" y="3283"/>
                    <a:pt x="6167" y="3281"/>
                    <a:pt x="6154" y="3281"/>
                  </a:cubicBezTo>
                  <a:cubicBezTo>
                    <a:pt x="6081" y="3281"/>
                    <a:pt x="6008" y="3335"/>
                    <a:pt x="5978" y="3406"/>
                  </a:cubicBezTo>
                  <a:cubicBezTo>
                    <a:pt x="5954" y="3501"/>
                    <a:pt x="6014" y="3584"/>
                    <a:pt x="6097" y="3620"/>
                  </a:cubicBezTo>
                  <a:cubicBezTo>
                    <a:pt x="6299" y="3680"/>
                    <a:pt x="6490" y="3691"/>
                    <a:pt x="6668" y="3691"/>
                  </a:cubicBezTo>
                  <a:lnTo>
                    <a:pt x="6752" y="3691"/>
                  </a:lnTo>
                  <a:cubicBezTo>
                    <a:pt x="6907" y="3691"/>
                    <a:pt x="7026" y="3810"/>
                    <a:pt x="7026" y="3965"/>
                  </a:cubicBezTo>
                  <a:cubicBezTo>
                    <a:pt x="7026" y="4108"/>
                    <a:pt x="6907" y="4227"/>
                    <a:pt x="6752" y="4227"/>
                  </a:cubicBezTo>
                  <a:lnTo>
                    <a:pt x="6656" y="4227"/>
                  </a:lnTo>
                  <a:lnTo>
                    <a:pt x="6656" y="4215"/>
                  </a:lnTo>
                  <a:cubicBezTo>
                    <a:pt x="6656" y="4120"/>
                    <a:pt x="6573" y="4049"/>
                    <a:pt x="6490" y="4049"/>
                  </a:cubicBezTo>
                  <a:cubicBezTo>
                    <a:pt x="6395" y="4049"/>
                    <a:pt x="6323" y="4120"/>
                    <a:pt x="6323" y="4215"/>
                  </a:cubicBezTo>
                  <a:cubicBezTo>
                    <a:pt x="6323" y="5370"/>
                    <a:pt x="5371" y="6323"/>
                    <a:pt x="4216" y="6323"/>
                  </a:cubicBezTo>
                  <a:cubicBezTo>
                    <a:pt x="3037" y="6311"/>
                    <a:pt x="2084" y="5358"/>
                    <a:pt x="2084" y="4203"/>
                  </a:cubicBezTo>
                  <a:cubicBezTo>
                    <a:pt x="2084" y="4108"/>
                    <a:pt x="2013" y="4037"/>
                    <a:pt x="1918" y="4037"/>
                  </a:cubicBezTo>
                  <a:cubicBezTo>
                    <a:pt x="1834" y="4037"/>
                    <a:pt x="1763" y="4108"/>
                    <a:pt x="1763" y="4203"/>
                  </a:cubicBezTo>
                  <a:lnTo>
                    <a:pt x="1763" y="4215"/>
                  </a:lnTo>
                  <a:lnTo>
                    <a:pt x="1656" y="4215"/>
                  </a:lnTo>
                  <a:cubicBezTo>
                    <a:pt x="1501" y="4215"/>
                    <a:pt x="1382" y="4096"/>
                    <a:pt x="1382" y="3941"/>
                  </a:cubicBezTo>
                  <a:cubicBezTo>
                    <a:pt x="1382" y="3799"/>
                    <a:pt x="1501" y="3680"/>
                    <a:pt x="1656" y="3680"/>
                  </a:cubicBezTo>
                  <a:lnTo>
                    <a:pt x="1739" y="3680"/>
                  </a:lnTo>
                  <a:cubicBezTo>
                    <a:pt x="2918" y="3680"/>
                    <a:pt x="3847" y="2667"/>
                    <a:pt x="4180" y="2215"/>
                  </a:cubicBezTo>
                  <a:lnTo>
                    <a:pt x="4216" y="2215"/>
                  </a:lnTo>
                  <a:cubicBezTo>
                    <a:pt x="4418" y="2489"/>
                    <a:pt x="4871" y="2977"/>
                    <a:pt x="5454" y="3322"/>
                  </a:cubicBezTo>
                  <a:cubicBezTo>
                    <a:pt x="5476" y="3337"/>
                    <a:pt x="5502" y="3344"/>
                    <a:pt x="5528" y="3344"/>
                  </a:cubicBezTo>
                  <a:cubicBezTo>
                    <a:pt x="5586" y="3344"/>
                    <a:pt x="5644" y="3312"/>
                    <a:pt x="5668" y="3263"/>
                  </a:cubicBezTo>
                  <a:cubicBezTo>
                    <a:pt x="5716" y="3191"/>
                    <a:pt x="5680" y="3084"/>
                    <a:pt x="5609" y="3037"/>
                  </a:cubicBezTo>
                  <a:cubicBezTo>
                    <a:pt x="5073" y="2727"/>
                    <a:pt x="4680" y="2263"/>
                    <a:pt x="4478" y="2025"/>
                  </a:cubicBezTo>
                  <a:cubicBezTo>
                    <a:pt x="4418" y="1929"/>
                    <a:pt x="4323" y="1894"/>
                    <a:pt x="4216" y="1894"/>
                  </a:cubicBezTo>
                  <a:cubicBezTo>
                    <a:pt x="4109" y="1894"/>
                    <a:pt x="4001" y="1941"/>
                    <a:pt x="3942" y="2025"/>
                  </a:cubicBezTo>
                  <a:cubicBezTo>
                    <a:pt x="2989" y="3227"/>
                    <a:pt x="2096" y="3346"/>
                    <a:pt x="1763" y="3346"/>
                  </a:cubicBezTo>
                  <a:lnTo>
                    <a:pt x="1739" y="3346"/>
                  </a:lnTo>
                  <a:lnTo>
                    <a:pt x="1739" y="2810"/>
                  </a:lnTo>
                  <a:cubicBezTo>
                    <a:pt x="1739" y="1453"/>
                    <a:pt x="2846" y="346"/>
                    <a:pt x="4216" y="346"/>
                  </a:cubicBezTo>
                  <a:close/>
                  <a:moveTo>
                    <a:pt x="5085" y="6477"/>
                  </a:moveTo>
                  <a:lnTo>
                    <a:pt x="5085" y="7359"/>
                  </a:lnTo>
                  <a:cubicBezTo>
                    <a:pt x="5085" y="7847"/>
                    <a:pt x="4692" y="8252"/>
                    <a:pt x="4192" y="8252"/>
                  </a:cubicBezTo>
                  <a:cubicBezTo>
                    <a:pt x="3704" y="8252"/>
                    <a:pt x="3299" y="7847"/>
                    <a:pt x="3299" y="7359"/>
                  </a:cubicBezTo>
                  <a:lnTo>
                    <a:pt x="3299" y="6477"/>
                  </a:lnTo>
                  <a:cubicBezTo>
                    <a:pt x="3573" y="6585"/>
                    <a:pt x="3882" y="6644"/>
                    <a:pt x="4192" y="6644"/>
                  </a:cubicBezTo>
                  <a:cubicBezTo>
                    <a:pt x="4513" y="6644"/>
                    <a:pt x="4811" y="6585"/>
                    <a:pt x="5085" y="6477"/>
                  </a:cubicBezTo>
                  <a:close/>
                  <a:moveTo>
                    <a:pt x="5430" y="7061"/>
                  </a:moveTo>
                  <a:lnTo>
                    <a:pt x="5883" y="7204"/>
                  </a:lnTo>
                  <a:cubicBezTo>
                    <a:pt x="5954" y="7239"/>
                    <a:pt x="6002" y="7299"/>
                    <a:pt x="6002" y="7370"/>
                  </a:cubicBezTo>
                  <a:cubicBezTo>
                    <a:pt x="6014" y="7990"/>
                    <a:pt x="5883" y="8502"/>
                    <a:pt x="5752" y="8799"/>
                  </a:cubicBezTo>
                  <a:cubicBezTo>
                    <a:pt x="5664" y="9003"/>
                    <a:pt x="5465" y="9128"/>
                    <a:pt x="5259" y="9128"/>
                  </a:cubicBezTo>
                  <a:cubicBezTo>
                    <a:pt x="5213" y="9128"/>
                    <a:pt x="5166" y="9122"/>
                    <a:pt x="5121" y="9109"/>
                  </a:cubicBezTo>
                  <a:lnTo>
                    <a:pt x="4240" y="8883"/>
                  </a:lnTo>
                  <a:lnTo>
                    <a:pt x="4168" y="8883"/>
                  </a:lnTo>
                  <a:lnTo>
                    <a:pt x="3287" y="9109"/>
                  </a:lnTo>
                  <a:cubicBezTo>
                    <a:pt x="3247" y="9118"/>
                    <a:pt x="3205" y="9123"/>
                    <a:pt x="3164" y="9123"/>
                  </a:cubicBezTo>
                  <a:cubicBezTo>
                    <a:pt x="2953" y="9123"/>
                    <a:pt x="2748" y="8999"/>
                    <a:pt x="2668" y="8799"/>
                  </a:cubicBezTo>
                  <a:cubicBezTo>
                    <a:pt x="2525" y="8490"/>
                    <a:pt x="2394" y="7990"/>
                    <a:pt x="2430" y="7370"/>
                  </a:cubicBezTo>
                  <a:cubicBezTo>
                    <a:pt x="2430" y="7299"/>
                    <a:pt x="2489" y="7216"/>
                    <a:pt x="2549" y="7204"/>
                  </a:cubicBezTo>
                  <a:lnTo>
                    <a:pt x="2989" y="7061"/>
                  </a:lnTo>
                  <a:lnTo>
                    <a:pt x="2989" y="7359"/>
                  </a:lnTo>
                  <a:cubicBezTo>
                    <a:pt x="2989" y="8025"/>
                    <a:pt x="3537" y="8573"/>
                    <a:pt x="4216" y="8573"/>
                  </a:cubicBezTo>
                  <a:cubicBezTo>
                    <a:pt x="4882" y="8573"/>
                    <a:pt x="5430" y="8025"/>
                    <a:pt x="5430" y="7359"/>
                  </a:cubicBezTo>
                  <a:lnTo>
                    <a:pt x="5430" y="7061"/>
                  </a:lnTo>
                  <a:close/>
                  <a:moveTo>
                    <a:pt x="4204" y="0"/>
                  </a:moveTo>
                  <a:cubicBezTo>
                    <a:pt x="2656" y="0"/>
                    <a:pt x="1406" y="1251"/>
                    <a:pt x="1406" y="2798"/>
                  </a:cubicBezTo>
                  <a:lnTo>
                    <a:pt x="1406" y="2810"/>
                  </a:lnTo>
                  <a:cubicBezTo>
                    <a:pt x="1346" y="2810"/>
                    <a:pt x="1263" y="2810"/>
                    <a:pt x="1203" y="2822"/>
                  </a:cubicBezTo>
                  <a:cubicBezTo>
                    <a:pt x="787" y="2906"/>
                    <a:pt x="453" y="3227"/>
                    <a:pt x="370" y="3644"/>
                  </a:cubicBezTo>
                  <a:cubicBezTo>
                    <a:pt x="287" y="4061"/>
                    <a:pt x="465" y="4477"/>
                    <a:pt x="811" y="4715"/>
                  </a:cubicBezTo>
                  <a:cubicBezTo>
                    <a:pt x="870" y="4751"/>
                    <a:pt x="894" y="4823"/>
                    <a:pt x="882" y="4882"/>
                  </a:cubicBezTo>
                  <a:cubicBezTo>
                    <a:pt x="870" y="5061"/>
                    <a:pt x="882" y="5239"/>
                    <a:pt x="941" y="5418"/>
                  </a:cubicBezTo>
                  <a:cubicBezTo>
                    <a:pt x="1084" y="5858"/>
                    <a:pt x="1477" y="6204"/>
                    <a:pt x="1942" y="6299"/>
                  </a:cubicBezTo>
                  <a:cubicBezTo>
                    <a:pt x="2013" y="6311"/>
                    <a:pt x="2096" y="6311"/>
                    <a:pt x="2180" y="6311"/>
                  </a:cubicBezTo>
                  <a:cubicBezTo>
                    <a:pt x="2370" y="6311"/>
                    <a:pt x="2561" y="6263"/>
                    <a:pt x="2739" y="6180"/>
                  </a:cubicBezTo>
                  <a:cubicBezTo>
                    <a:pt x="2811" y="6239"/>
                    <a:pt x="2894" y="6275"/>
                    <a:pt x="2977" y="6323"/>
                  </a:cubicBezTo>
                  <a:lnTo>
                    <a:pt x="2977" y="6716"/>
                  </a:lnTo>
                  <a:lnTo>
                    <a:pt x="2430" y="6906"/>
                  </a:lnTo>
                  <a:cubicBezTo>
                    <a:pt x="2239" y="6978"/>
                    <a:pt x="2096" y="7156"/>
                    <a:pt x="2084" y="7370"/>
                  </a:cubicBezTo>
                  <a:lnTo>
                    <a:pt x="2084" y="7394"/>
                  </a:lnTo>
                  <a:lnTo>
                    <a:pt x="822" y="7847"/>
                  </a:lnTo>
                  <a:cubicBezTo>
                    <a:pt x="334" y="8025"/>
                    <a:pt x="1" y="8466"/>
                    <a:pt x="1" y="8990"/>
                  </a:cubicBezTo>
                  <a:lnTo>
                    <a:pt x="1" y="11061"/>
                  </a:lnTo>
                  <a:cubicBezTo>
                    <a:pt x="1" y="11145"/>
                    <a:pt x="72" y="11228"/>
                    <a:pt x="168" y="11228"/>
                  </a:cubicBezTo>
                  <a:cubicBezTo>
                    <a:pt x="251" y="11228"/>
                    <a:pt x="334" y="11145"/>
                    <a:pt x="334" y="11061"/>
                  </a:cubicBezTo>
                  <a:lnTo>
                    <a:pt x="334" y="8990"/>
                  </a:lnTo>
                  <a:cubicBezTo>
                    <a:pt x="334" y="8883"/>
                    <a:pt x="346" y="8787"/>
                    <a:pt x="394" y="8680"/>
                  </a:cubicBezTo>
                  <a:lnTo>
                    <a:pt x="1227" y="9395"/>
                  </a:lnTo>
                  <a:cubicBezTo>
                    <a:pt x="1346" y="9490"/>
                    <a:pt x="1418" y="9645"/>
                    <a:pt x="1418" y="9787"/>
                  </a:cubicBezTo>
                  <a:lnTo>
                    <a:pt x="1418" y="11061"/>
                  </a:lnTo>
                  <a:cubicBezTo>
                    <a:pt x="1418" y="11145"/>
                    <a:pt x="1489" y="11228"/>
                    <a:pt x="1584" y="11228"/>
                  </a:cubicBezTo>
                  <a:cubicBezTo>
                    <a:pt x="1668" y="11228"/>
                    <a:pt x="1739" y="11145"/>
                    <a:pt x="1739" y="11061"/>
                  </a:cubicBezTo>
                  <a:lnTo>
                    <a:pt x="1739" y="9787"/>
                  </a:lnTo>
                  <a:cubicBezTo>
                    <a:pt x="1739" y="9537"/>
                    <a:pt x="1644" y="9299"/>
                    <a:pt x="1442" y="9144"/>
                  </a:cubicBezTo>
                  <a:lnTo>
                    <a:pt x="584" y="8394"/>
                  </a:lnTo>
                  <a:cubicBezTo>
                    <a:pt x="668" y="8287"/>
                    <a:pt x="811" y="8204"/>
                    <a:pt x="941" y="8156"/>
                  </a:cubicBezTo>
                  <a:lnTo>
                    <a:pt x="2096" y="7751"/>
                  </a:lnTo>
                  <a:cubicBezTo>
                    <a:pt x="2132" y="8263"/>
                    <a:pt x="2251" y="8680"/>
                    <a:pt x="2370" y="8942"/>
                  </a:cubicBezTo>
                  <a:cubicBezTo>
                    <a:pt x="2508" y="9277"/>
                    <a:pt x="2825" y="9481"/>
                    <a:pt x="3167" y="9481"/>
                  </a:cubicBezTo>
                  <a:cubicBezTo>
                    <a:pt x="3238" y="9481"/>
                    <a:pt x="3310" y="9473"/>
                    <a:pt x="3382" y="9454"/>
                  </a:cubicBezTo>
                  <a:lnTo>
                    <a:pt x="4061" y="9287"/>
                  </a:lnTo>
                  <a:lnTo>
                    <a:pt x="4061" y="9823"/>
                  </a:lnTo>
                  <a:cubicBezTo>
                    <a:pt x="4061" y="9918"/>
                    <a:pt x="4144" y="9990"/>
                    <a:pt x="4228" y="9990"/>
                  </a:cubicBezTo>
                  <a:cubicBezTo>
                    <a:pt x="4311" y="9990"/>
                    <a:pt x="4394" y="9918"/>
                    <a:pt x="4394" y="9823"/>
                  </a:cubicBezTo>
                  <a:lnTo>
                    <a:pt x="4394" y="9287"/>
                  </a:lnTo>
                  <a:lnTo>
                    <a:pt x="5073" y="9454"/>
                  </a:lnTo>
                  <a:cubicBezTo>
                    <a:pt x="5144" y="9466"/>
                    <a:pt x="5228" y="9478"/>
                    <a:pt x="5287" y="9478"/>
                  </a:cubicBezTo>
                  <a:cubicBezTo>
                    <a:pt x="5621" y="9478"/>
                    <a:pt x="5942" y="9275"/>
                    <a:pt x="6085" y="8942"/>
                  </a:cubicBezTo>
                  <a:cubicBezTo>
                    <a:pt x="6204" y="8680"/>
                    <a:pt x="6323" y="8263"/>
                    <a:pt x="6359" y="7751"/>
                  </a:cubicBezTo>
                  <a:lnTo>
                    <a:pt x="7514" y="8156"/>
                  </a:lnTo>
                  <a:cubicBezTo>
                    <a:pt x="7669" y="8204"/>
                    <a:pt x="7788" y="8287"/>
                    <a:pt x="7871" y="8394"/>
                  </a:cubicBezTo>
                  <a:lnTo>
                    <a:pt x="7014" y="9133"/>
                  </a:lnTo>
                  <a:cubicBezTo>
                    <a:pt x="6823" y="9299"/>
                    <a:pt x="6716" y="9537"/>
                    <a:pt x="6716" y="9787"/>
                  </a:cubicBezTo>
                  <a:lnTo>
                    <a:pt x="6716" y="11061"/>
                  </a:lnTo>
                  <a:cubicBezTo>
                    <a:pt x="6716" y="11145"/>
                    <a:pt x="6787" y="11216"/>
                    <a:pt x="6871" y="11216"/>
                  </a:cubicBezTo>
                  <a:cubicBezTo>
                    <a:pt x="6966" y="11216"/>
                    <a:pt x="7037" y="11145"/>
                    <a:pt x="7037" y="11061"/>
                  </a:cubicBezTo>
                  <a:lnTo>
                    <a:pt x="7037" y="9787"/>
                  </a:lnTo>
                  <a:cubicBezTo>
                    <a:pt x="7037" y="9633"/>
                    <a:pt x="7109" y="9478"/>
                    <a:pt x="7228" y="9395"/>
                  </a:cubicBezTo>
                  <a:lnTo>
                    <a:pt x="8061" y="8680"/>
                  </a:lnTo>
                  <a:cubicBezTo>
                    <a:pt x="8097" y="8775"/>
                    <a:pt x="8121" y="8883"/>
                    <a:pt x="8121" y="8990"/>
                  </a:cubicBezTo>
                  <a:lnTo>
                    <a:pt x="8121" y="11061"/>
                  </a:lnTo>
                  <a:cubicBezTo>
                    <a:pt x="8121" y="11145"/>
                    <a:pt x="8204" y="11216"/>
                    <a:pt x="8288" y="11216"/>
                  </a:cubicBezTo>
                  <a:cubicBezTo>
                    <a:pt x="8383" y="11216"/>
                    <a:pt x="8454" y="11145"/>
                    <a:pt x="8454" y="11061"/>
                  </a:cubicBezTo>
                  <a:lnTo>
                    <a:pt x="8454" y="8990"/>
                  </a:lnTo>
                  <a:cubicBezTo>
                    <a:pt x="8395" y="8466"/>
                    <a:pt x="8061" y="8013"/>
                    <a:pt x="7573" y="7847"/>
                  </a:cubicBezTo>
                  <a:lnTo>
                    <a:pt x="6311" y="7394"/>
                  </a:lnTo>
                  <a:lnTo>
                    <a:pt x="6311" y="7370"/>
                  </a:lnTo>
                  <a:cubicBezTo>
                    <a:pt x="6299" y="7156"/>
                    <a:pt x="6168" y="6978"/>
                    <a:pt x="5966" y="6906"/>
                  </a:cubicBezTo>
                  <a:lnTo>
                    <a:pt x="5418" y="6716"/>
                  </a:lnTo>
                  <a:lnTo>
                    <a:pt x="5418" y="6323"/>
                  </a:lnTo>
                  <a:cubicBezTo>
                    <a:pt x="5502" y="6275"/>
                    <a:pt x="5585" y="6216"/>
                    <a:pt x="5656" y="6180"/>
                  </a:cubicBezTo>
                  <a:cubicBezTo>
                    <a:pt x="5835" y="6263"/>
                    <a:pt x="6025" y="6311"/>
                    <a:pt x="6216" y="6311"/>
                  </a:cubicBezTo>
                  <a:cubicBezTo>
                    <a:pt x="6299" y="6311"/>
                    <a:pt x="6383" y="6311"/>
                    <a:pt x="6454" y="6299"/>
                  </a:cubicBezTo>
                  <a:cubicBezTo>
                    <a:pt x="6918" y="6204"/>
                    <a:pt x="7311" y="5858"/>
                    <a:pt x="7454" y="5418"/>
                  </a:cubicBezTo>
                  <a:cubicBezTo>
                    <a:pt x="7514" y="5239"/>
                    <a:pt x="7526" y="5061"/>
                    <a:pt x="7514" y="4882"/>
                  </a:cubicBezTo>
                  <a:cubicBezTo>
                    <a:pt x="7514" y="4823"/>
                    <a:pt x="7549" y="4751"/>
                    <a:pt x="7585" y="4715"/>
                  </a:cubicBezTo>
                  <a:cubicBezTo>
                    <a:pt x="7954" y="4477"/>
                    <a:pt x="8109" y="4061"/>
                    <a:pt x="8026" y="3644"/>
                  </a:cubicBezTo>
                  <a:cubicBezTo>
                    <a:pt x="7930" y="3227"/>
                    <a:pt x="7609" y="2906"/>
                    <a:pt x="7192" y="2822"/>
                  </a:cubicBezTo>
                  <a:cubicBezTo>
                    <a:pt x="7133" y="2810"/>
                    <a:pt x="7061" y="2810"/>
                    <a:pt x="7002" y="2810"/>
                  </a:cubicBezTo>
                  <a:lnTo>
                    <a:pt x="7002" y="2798"/>
                  </a:lnTo>
                  <a:cubicBezTo>
                    <a:pt x="7002" y="1251"/>
                    <a:pt x="5752" y="0"/>
                    <a:pt x="42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92D050"/>
                </a:solidFill>
              </a:endParaRPr>
            </a:p>
          </p:txBody>
        </p:sp>
        <p:sp>
          <p:nvSpPr>
            <p:cNvPr id="1653" name="Google Shape;11841;p125"/>
            <p:cNvSpPr/>
            <p:nvPr/>
          </p:nvSpPr>
          <p:spPr>
            <a:xfrm>
              <a:off x="5031281" y="1828007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0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92D050"/>
                </a:solidFill>
              </a:endParaRPr>
            </a:p>
          </p:txBody>
        </p:sp>
      </p:grpSp>
      <p:sp>
        <p:nvSpPr>
          <p:cNvPr id="1654" name="Google Shape;1342;p90"/>
          <p:cNvSpPr txBox="1">
            <a:spLocks noGrp="1"/>
          </p:cNvSpPr>
          <p:nvPr/>
        </p:nvSpPr>
        <p:spPr>
          <a:xfrm>
            <a:off x="4984280" y="1879025"/>
            <a:ext cx="2453700" cy="287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DM Serif Display"/>
              <a:buNone/>
              <a:defRPr/>
            </a:pPr>
            <a:r>
              <a:rPr kumimoji="0" lang="ko-KR" altLang="en-US" sz="1400" b="1" i="0" u="none" strike="noStrike" kern="0" cap="none" spc="0" normalizeH="0" baseline="0" dirty="0">
                <a:solidFill>
                  <a:srgbClr val="434343"/>
                </a:solidFill>
                <a:latin typeface="+mj-ea"/>
                <a:ea typeface="+mj-ea"/>
                <a:cs typeface="DM Serif Display"/>
                <a:sym typeface="DM Serif Display"/>
              </a:rPr>
              <a:t>목표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768" y="2889164"/>
            <a:ext cx="4418742" cy="143475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021" y="742619"/>
            <a:ext cx="2732024" cy="12870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094" y="909604"/>
            <a:ext cx="2214755" cy="9894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73671" y="742619"/>
            <a:ext cx="18223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solidFill>
                  <a:srgbClr val="666666"/>
                </a:solidFill>
              </a:rPr>
              <a:t>+</a:t>
            </a:r>
            <a:endParaRPr lang="ko-KR" altLang="en-US" sz="8000" dirty="0">
              <a:solidFill>
                <a:srgbClr val="666666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 rot="5400000">
            <a:off x="3581618" y="2398895"/>
            <a:ext cx="18223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solidFill>
                  <a:srgbClr val="666666"/>
                </a:solidFill>
              </a:rPr>
              <a:t>=</a:t>
            </a:r>
            <a:endParaRPr lang="ko-KR" altLang="en-US" sz="8000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48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4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solidFill>
                <a:srgbClr val="B7B7B7"/>
              </a:solidFill>
            </a:endParaRPr>
          </a:p>
        </p:txBody>
      </p:sp>
      <p:sp>
        <p:nvSpPr>
          <p:cNvPr id="583" name="Google Shape;583;p64"/>
          <p:cNvSpPr txBox="1">
            <a:spLocks noGrp="1"/>
          </p:cNvSpPr>
          <p:nvPr>
            <p:ph type="ctrTitle"/>
          </p:nvPr>
        </p:nvSpPr>
        <p:spPr>
          <a:xfrm flipH="1">
            <a:off x="2662025" y="2536464"/>
            <a:ext cx="2823900" cy="1622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solidFill>
                  <a:schemeClr val="dk1"/>
                </a:solidFill>
                <a:latin typeface="+mj-ea"/>
                <a:ea typeface="+mj-ea"/>
              </a:rPr>
              <a:t>추진 계획</a:t>
            </a:r>
          </a:p>
        </p:txBody>
      </p:sp>
      <p:sp>
        <p:nvSpPr>
          <p:cNvPr id="584" name="Google Shape;584;p64"/>
          <p:cNvSpPr txBox="1">
            <a:spLocks noGrp="1"/>
          </p:cNvSpPr>
          <p:nvPr>
            <p:ph type="title" idx="2"/>
          </p:nvPr>
        </p:nvSpPr>
        <p:spPr>
          <a:xfrm flipH="1">
            <a:off x="5726839" y="2419325"/>
            <a:ext cx="2333700" cy="1622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dirty="0">
                <a:solidFill>
                  <a:schemeClr val="dk1"/>
                </a:solidFill>
              </a:rPr>
              <a:t>0</a:t>
            </a:r>
            <a:r>
              <a:rPr lang="en" dirty="0">
                <a:solidFill>
                  <a:srgbClr val="92D050"/>
                </a:solidFill>
              </a:rPr>
              <a:t>2</a:t>
            </a:r>
            <a:endParaRPr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93"/>
          <p:cNvSpPr/>
          <p:nvPr/>
        </p:nvSpPr>
        <p:spPr>
          <a:xfrm>
            <a:off x="5063225" y="1857090"/>
            <a:ext cx="660000" cy="6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428" name="Google Shape;1428;p93"/>
          <p:cNvSpPr/>
          <p:nvPr/>
        </p:nvSpPr>
        <p:spPr>
          <a:xfrm>
            <a:off x="3058115" y="1842880"/>
            <a:ext cx="660000" cy="6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429" name="Google Shape;1429;p93"/>
          <p:cNvSpPr/>
          <p:nvPr/>
        </p:nvSpPr>
        <p:spPr>
          <a:xfrm>
            <a:off x="1149333" y="1827806"/>
            <a:ext cx="660000" cy="6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430" name="Google Shape;1430;p93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b="1" dirty="0" smtClean="0">
                <a:latin typeface="+mj-ea"/>
                <a:ea typeface="+mj-ea"/>
              </a:rPr>
              <a:t>팀 전체 일정</a:t>
            </a:r>
            <a:endParaRPr b="1" dirty="0">
              <a:latin typeface="+mj-ea"/>
              <a:ea typeface="+mj-ea"/>
            </a:endParaRPr>
          </a:p>
        </p:txBody>
      </p:sp>
      <p:sp>
        <p:nvSpPr>
          <p:cNvPr id="1431" name="Google Shape;1431;p93"/>
          <p:cNvSpPr txBox="1">
            <a:spLocks noGrp="1"/>
          </p:cNvSpPr>
          <p:nvPr>
            <p:ph type="ctrTitle" idx="2"/>
          </p:nvPr>
        </p:nvSpPr>
        <p:spPr>
          <a:xfrm>
            <a:off x="666630" y="3071253"/>
            <a:ext cx="1581900" cy="4815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b="1" dirty="0" smtClean="0">
                <a:latin typeface="+mn-ea"/>
                <a:ea typeface="+mn-ea"/>
              </a:rPr>
              <a:t>계획</a:t>
            </a:r>
            <a:endParaRPr b="1" dirty="0">
              <a:latin typeface="+mn-ea"/>
              <a:ea typeface="+mn-ea"/>
            </a:endParaRPr>
          </a:p>
        </p:txBody>
      </p:sp>
      <p:sp>
        <p:nvSpPr>
          <p:cNvPr id="1432" name="Google Shape;1432;p93"/>
          <p:cNvSpPr txBox="1">
            <a:spLocks noGrp="1"/>
          </p:cNvSpPr>
          <p:nvPr>
            <p:ph type="ctrTitle" idx="3"/>
          </p:nvPr>
        </p:nvSpPr>
        <p:spPr>
          <a:xfrm>
            <a:off x="2587821" y="3067630"/>
            <a:ext cx="1581900" cy="4815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b="1" dirty="0" smtClean="0">
                <a:latin typeface="+mn-ea"/>
                <a:ea typeface="+mn-ea"/>
              </a:rPr>
              <a:t>개발 준비</a:t>
            </a:r>
            <a:endParaRPr b="1" dirty="0">
              <a:latin typeface="+mn-ea"/>
              <a:ea typeface="+mn-ea"/>
            </a:endParaRPr>
          </a:p>
        </p:txBody>
      </p:sp>
      <p:sp>
        <p:nvSpPr>
          <p:cNvPr id="1433" name="Google Shape;1433;p93"/>
          <p:cNvSpPr txBox="1">
            <a:spLocks noGrp="1"/>
          </p:cNvSpPr>
          <p:nvPr>
            <p:ph type="ctrTitle" idx="4"/>
          </p:nvPr>
        </p:nvSpPr>
        <p:spPr>
          <a:xfrm>
            <a:off x="4610217" y="3081840"/>
            <a:ext cx="1581900" cy="4815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b="1" dirty="0" smtClean="0">
                <a:latin typeface="+mn-ea"/>
                <a:ea typeface="+mn-ea"/>
              </a:rPr>
              <a:t>개발</a:t>
            </a:r>
            <a:endParaRPr b="1" dirty="0">
              <a:latin typeface="+mn-ea"/>
              <a:ea typeface="+mn-ea"/>
            </a:endParaRPr>
          </a:p>
        </p:txBody>
      </p:sp>
      <p:sp>
        <p:nvSpPr>
          <p:cNvPr id="1434" name="Google Shape;1434;p93"/>
          <p:cNvSpPr txBox="1">
            <a:spLocks noGrp="1"/>
          </p:cNvSpPr>
          <p:nvPr>
            <p:ph type="subTitle" idx="1"/>
          </p:nvPr>
        </p:nvSpPr>
        <p:spPr>
          <a:xfrm>
            <a:off x="694788" y="3546454"/>
            <a:ext cx="1581900" cy="441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100" dirty="0" smtClean="0">
                <a:latin typeface="+mj-ea"/>
                <a:ea typeface="+mj-ea"/>
              </a:rPr>
              <a:t>10.16 ~ 10.29</a:t>
            </a:r>
            <a:endParaRPr sz="1100" dirty="0">
              <a:latin typeface="+mj-ea"/>
              <a:ea typeface="+mj-ea"/>
            </a:endParaRPr>
          </a:p>
        </p:txBody>
      </p:sp>
      <p:sp>
        <p:nvSpPr>
          <p:cNvPr id="1435" name="Google Shape;1435;p93"/>
          <p:cNvSpPr txBox="1">
            <a:spLocks noGrp="1"/>
          </p:cNvSpPr>
          <p:nvPr>
            <p:ph type="subTitle" idx="5"/>
          </p:nvPr>
        </p:nvSpPr>
        <p:spPr>
          <a:xfrm>
            <a:off x="2578115" y="3574016"/>
            <a:ext cx="1581900" cy="441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100" dirty="0" smtClean="0">
                <a:latin typeface="+mj-ea"/>
                <a:ea typeface="+mj-ea"/>
              </a:rPr>
              <a:t>10.30 ~ 11.3</a:t>
            </a:r>
            <a:endParaRPr sz="1100" dirty="0">
              <a:latin typeface="+mj-ea"/>
              <a:ea typeface="+mj-ea"/>
            </a:endParaRPr>
          </a:p>
        </p:txBody>
      </p:sp>
      <p:sp>
        <p:nvSpPr>
          <p:cNvPr id="1436" name="Google Shape;1436;p93"/>
          <p:cNvSpPr txBox="1">
            <a:spLocks noGrp="1"/>
          </p:cNvSpPr>
          <p:nvPr>
            <p:ph type="subTitle" idx="6"/>
          </p:nvPr>
        </p:nvSpPr>
        <p:spPr>
          <a:xfrm>
            <a:off x="4601971" y="3593066"/>
            <a:ext cx="1581900" cy="441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100" dirty="0" smtClean="0">
                <a:latin typeface="+mj-ea"/>
                <a:ea typeface="+mj-ea"/>
              </a:rPr>
              <a:t>11.4 ~ 11.23</a:t>
            </a:r>
            <a:endParaRPr sz="1100" dirty="0">
              <a:latin typeface="+mj-ea"/>
              <a:ea typeface="+mj-ea"/>
            </a:endParaRPr>
          </a:p>
        </p:txBody>
      </p:sp>
      <p:grpSp>
        <p:nvGrpSpPr>
          <p:cNvPr id="1437" name="Google Shape;1437;p93"/>
          <p:cNvGrpSpPr/>
          <p:nvPr/>
        </p:nvGrpSpPr>
        <p:grpSpPr>
          <a:xfrm>
            <a:off x="3209836" y="1995540"/>
            <a:ext cx="360349" cy="354688"/>
            <a:chOff x="4687894" y="2289713"/>
            <a:chExt cx="359594" cy="353909"/>
          </a:xfrm>
          <a:solidFill>
            <a:srgbClr val="92D050"/>
          </a:solidFill>
        </p:grpSpPr>
        <p:sp>
          <p:nvSpPr>
            <p:cNvPr id="1438" name="Google Shape;1438;p93"/>
            <p:cNvSpPr/>
            <p:nvPr/>
          </p:nvSpPr>
          <p:spPr>
            <a:xfrm>
              <a:off x="4955207" y="2477227"/>
              <a:ext cx="34041" cy="22356"/>
            </a:xfrm>
            <a:custGeom>
              <a:avLst/>
              <a:gdLst/>
              <a:ahLst/>
              <a:cxnLst/>
              <a:rect l="l" t="t" r="r" b="b"/>
              <a:pathLst>
                <a:path w="1072" h="704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465"/>
                    <a:pt x="238" y="703"/>
                    <a:pt x="536" y="703"/>
                  </a:cubicBezTo>
                  <a:cubicBezTo>
                    <a:pt x="834" y="703"/>
                    <a:pt x="1072" y="465"/>
                    <a:pt x="1072" y="168"/>
                  </a:cubicBezTo>
                  <a:cubicBezTo>
                    <a:pt x="1072" y="72"/>
                    <a:pt x="1000" y="1"/>
                    <a:pt x="905" y="1"/>
                  </a:cubicBezTo>
                  <a:cubicBezTo>
                    <a:pt x="822" y="1"/>
                    <a:pt x="750" y="72"/>
                    <a:pt x="750" y="168"/>
                  </a:cubicBezTo>
                  <a:cubicBezTo>
                    <a:pt x="750" y="287"/>
                    <a:pt x="655" y="370"/>
                    <a:pt x="536" y="370"/>
                  </a:cubicBezTo>
                  <a:cubicBezTo>
                    <a:pt x="417" y="370"/>
                    <a:pt x="334" y="287"/>
                    <a:pt x="334" y="168"/>
                  </a:cubicBez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39" name="Google Shape;1439;p93"/>
            <p:cNvSpPr/>
            <p:nvPr/>
          </p:nvSpPr>
          <p:spPr>
            <a:xfrm>
              <a:off x="4687894" y="2289713"/>
              <a:ext cx="359594" cy="353909"/>
            </a:xfrm>
            <a:custGeom>
              <a:avLst/>
              <a:gdLst/>
              <a:ahLst/>
              <a:cxnLst/>
              <a:rect l="l" t="t" r="r" b="b"/>
              <a:pathLst>
                <a:path w="11324" h="11145" extrusionOk="0">
                  <a:moveTo>
                    <a:pt x="9180" y="3036"/>
                  </a:moveTo>
                  <a:cubicBezTo>
                    <a:pt x="9204" y="3036"/>
                    <a:pt x="9228" y="3036"/>
                    <a:pt x="9240" y="3048"/>
                  </a:cubicBezTo>
                  <a:cubicBezTo>
                    <a:pt x="9299" y="3108"/>
                    <a:pt x="9371" y="3417"/>
                    <a:pt x="9299" y="3977"/>
                  </a:cubicBezTo>
                  <a:cubicBezTo>
                    <a:pt x="9240" y="4513"/>
                    <a:pt x="9061" y="4989"/>
                    <a:pt x="8895" y="5072"/>
                  </a:cubicBezTo>
                  <a:cubicBezTo>
                    <a:pt x="8813" y="5119"/>
                    <a:pt x="8682" y="5149"/>
                    <a:pt x="8533" y="5149"/>
                  </a:cubicBezTo>
                  <a:cubicBezTo>
                    <a:pt x="8336" y="5149"/>
                    <a:pt x="8108" y="5096"/>
                    <a:pt x="7918" y="4953"/>
                  </a:cubicBezTo>
                  <a:cubicBezTo>
                    <a:pt x="7573" y="4703"/>
                    <a:pt x="7466" y="4263"/>
                    <a:pt x="7585" y="3667"/>
                  </a:cubicBezTo>
                  <a:cubicBezTo>
                    <a:pt x="7597" y="3608"/>
                    <a:pt x="7644" y="3572"/>
                    <a:pt x="7704" y="3537"/>
                  </a:cubicBezTo>
                  <a:cubicBezTo>
                    <a:pt x="8526" y="3167"/>
                    <a:pt x="9002" y="3036"/>
                    <a:pt x="9180" y="3036"/>
                  </a:cubicBezTo>
                  <a:close/>
                  <a:moveTo>
                    <a:pt x="620" y="5608"/>
                  </a:moveTo>
                  <a:cubicBezTo>
                    <a:pt x="691" y="5620"/>
                    <a:pt x="798" y="5703"/>
                    <a:pt x="858" y="5846"/>
                  </a:cubicBezTo>
                  <a:cubicBezTo>
                    <a:pt x="870" y="5882"/>
                    <a:pt x="894" y="5942"/>
                    <a:pt x="894" y="6001"/>
                  </a:cubicBezTo>
                  <a:cubicBezTo>
                    <a:pt x="667" y="5953"/>
                    <a:pt x="501" y="5882"/>
                    <a:pt x="453" y="5799"/>
                  </a:cubicBezTo>
                  <a:cubicBezTo>
                    <a:pt x="441" y="5775"/>
                    <a:pt x="489" y="5703"/>
                    <a:pt x="501" y="5668"/>
                  </a:cubicBezTo>
                  <a:cubicBezTo>
                    <a:pt x="548" y="5608"/>
                    <a:pt x="572" y="5608"/>
                    <a:pt x="608" y="5608"/>
                  </a:cubicBezTo>
                  <a:close/>
                  <a:moveTo>
                    <a:pt x="5073" y="0"/>
                  </a:moveTo>
                  <a:cubicBezTo>
                    <a:pt x="4477" y="0"/>
                    <a:pt x="3906" y="238"/>
                    <a:pt x="3477" y="655"/>
                  </a:cubicBezTo>
                  <a:cubicBezTo>
                    <a:pt x="3049" y="1084"/>
                    <a:pt x="2822" y="1632"/>
                    <a:pt x="2822" y="2239"/>
                  </a:cubicBezTo>
                  <a:cubicBezTo>
                    <a:pt x="2822" y="2834"/>
                    <a:pt x="3061" y="3406"/>
                    <a:pt x="3477" y="3834"/>
                  </a:cubicBezTo>
                  <a:cubicBezTo>
                    <a:pt x="3596" y="3953"/>
                    <a:pt x="3727" y="4060"/>
                    <a:pt x="3882" y="4144"/>
                  </a:cubicBezTo>
                  <a:cubicBezTo>
                    <a:pt x="3775" y="4179"/>
                    <a:pt x="3668" y="4203"/>
                    <a:pt x="3584" y="4239"/>
                  </a:cubicBezTo>
                  <a:cubicBezTo>
                    <a:pt x="3489" y="4263"/>
                    <a:pt x="3453" y="4358"/>
                    <a:pt x="3477" y="4441"/>
                  </a:cubicBezTo>
                  <a:cubicBezTo>
                    <a:pt x="3505" y="4515"/>
                    <a:pt x="3561" y="4560"/>
                    <a:pt x="3629" y="4560"/>
                  </a:cubicBezTo>
                  <a:cubicBezTo>
                    <a:pt x="3649" y="4560"/>
                    <a:pt x="3670" y="4557"/>
                    <a:pt x="3692" y="4549"/>
                  </a:cubicBezTo>
                  <a:cubicBezTo>
                    <a:pt x="4138" y="4400"/>
                    <a:pt x="4608" y="4325"/>
                    <a:pt x="5079" y="4325"/>
                  </a:cubicBezTo>
                  <a:cubicBezTo>
                    <a:pt x="5549" y="4325"/>
                    <a:pt x="6019" y="4400"/>
                    <a:pt x="6466" y="4549"/>
                  </a:cubicBezTo>
                  <a:cubicBezTo>
                    <a:pt x="6490" y="4549"/>
                    <a:pt x="6501" y="4560"/>
                    <a:pt x="6525" y="4560"/>
                  </a:cubicBezTo>
                  <a:cubicBezTo>
                    <a:pt x="6609" y="4560"/>
                    <a:pt x="6668" y="4525"/>
                    <a:pt x="6680" y="4441"/>
                  </a:cubicBezTo>
                  <a:cubicBezTo>
                    <a:pt x="6704" y="4358"/>
                    <a:pt x="6668" y="4263"/>
                    <a:pt x="6573" y="4239"/>
                  </a:cubicBezTo>
                  <a:cubicBezTo>
                    <a:pt x="6466" y="4203"/>
                    <a:pt x="6370" y="4179"/>
                    <a:pt x="6275" y="4144"/>
                  </a:cubicBezTo>
                  <a:cubicBezTo>
                    <a:pt x="6406" y="4060"/>
                    <a:pt x="6549" y="3953"/>
                    <a:pt x="6680" y="3834"/>
                  </a:cubicBezTo>
                  <a:cubicBezTo>
                    <a:pt x="6787" y="3727"/>
                    <a:pt x="6882" y="3608"/>
                    <a:pt x="6966" y="3477"/>
                  </a:cubicBezTo>
                  <a:cubicBezTo>
                    <a:pt x="7002" y="3489"/>
                    <a:pt x="7049" y="3489"/>
                    <a:pt x="7097" y="3513"/>
                  </a:cubicBezTo>
                  <a:lnTo>
                    <a:pt x="7275" y="3548"/>
                  </a:lnTo>
                  <a:lnTo>
                    <a:pt x="7275" y="3572"/>
                  </a:lnTo>
                  <a:cubicBezTo>
                    <a:pt x="7204" y="3953"/>
                    <a:pt x="7204" y="4287"/>
                    <a:pt x="7287" y="4560"/>
                  </a:cubicBezTo>
                  <a:cubicBezTo>
                    <a:pt x="7359" y="4822"/>
                    <a:pt x="7513" y="5025"/>
                    <a:pt x="7716" y="5180"/>
                  </a:cubicBezTo>
                  <a:cubicBezTo>
                    <a:pt x="7954" y="5358"/>
                    <a:pt x="8252" y="5430"/>
                    <a:pt x="8526" y="5430"/>
                  </a:cubicBezTo>
                  <a:cubicBezTo>
                    <a:pt x="8728" y="5430"/>
                    <a:pt x="8907" y="5382"/>
                    <a:pt x="9049" y="5311"/>
                  </a:cubicBezTo>
                  <a:cubicBezTo>
                    <a:pt x="9192" y="5215"/>
                    <a:pt x="9323" y="5037"/>
                    <a:pt x="9430" y="4763"/>
                  </a:cubicBezTo>
                  <a:cubicBezTo>
                    <a:pt x="9478" y="4822"/>
                    <a:pt x="9526" y="4882"/>
                    <a:pt x="9561" y="4930"/>
                  </a:cubicBezTo>
                  <a:cubicBezTo>
                    <a:pt x="9740" y="5168"/>
                    <a:pt x="9859" y="5418"/>
                    <a:pt x="9954" y="5692"/>
                  </a:cubicBezTo>
                  <a:cubicBezTo>
                    <a:pt x="10002" y="5858"/>
                    <a:pt x="10133" y="5977"/>
                    <a:pt x="10300" y="6037"/>
                  </a:cubicBezTo>
                  <a:lnTo>
                    <a:pt x="10752" y="6192"/>
                  </a:lnTo>
                  <a:cubicBezTo>
                    <a:pt x="10871" y="6239"/>
                    <a:pt x="10966" y="6334"/>
                    <a:pt x="10966" y="6465"/>
                  </a:cubicBezTo>
                  <a:lnTo>
                    <a:pt x="10966" y="7239"/>
                  </a:lnTo>
                  <a:cubicBezTo>
                    <a:pt x="10966" y="7382"/>
                    <a:pt x="10895" y="7477"/>
                    <a:pt x="10752" y="7525"/>
                  </a:cubicBezTo>
                  <a:lnTo>
                    <a:pt x="10014" y="7763"/>
                  </a:lnTo>
                  <a:cubicBezTo>
                    <a:pt x="9895" y="7811"/>
                    <a:pt x="9788" y="7882"/>
                    <a:pt x="9728" y="8001"/>
                  </a:cubicBezTo>
                  <a:cubicBezTo>
                    <a:pt x="9430" y="8513"/>
                    <a:pt x="8966" y="8930"/>
                    <a:pt x="8359" y="9252"/>
                  </a:cubicBezTo>
                  <a:cubicBezTo>
                    <a:pt x="8287" y="9287"/>
                    <a:pt x="8240" y="9359"/>
                    <a:pt x="8228" y="9430"/>
                  </a:cubicBezTo>
                  <a:lnTo>
                    <a:pt x="7990" y="10692"/>
                  </a:lnTo>
                  <a:cubicBezTo>
                    <a:pt x="7990" y="10728"/>
                    <a:pt x="7954" y="10752"/>
                    <a:pt x="7918" y="10752"/>
                  </a:cubicBezTo>
                  <a:lnTo>
                    <a:pt x="7144" y="10752"/>
                  </a:lnTo>
                  <a:cubicBezTo>
                    <a:pt x="7109" y="10752"/>
                    <a:pt x="7085" y="10728"/>
                    <a:pt x="7061" y="10692"/>
                  </a:cubicBezTo>
                  <a:lnTo>
                    <a:pt x="6930" y="10002"/>
                  </a:lnTo>
                  <a:cubicBezTo>
                    <a:pt x="6897" y="9868"/>
                    <a:pt x="6800" y="9786"/>
                    <a:pt x="6661" y="9786"/>
                  </a:cubicBezTo>
                  <a:cubicBezTo>
                    <a:pt x="6652" y="9786"/>
                    <a:pt x="6642" y="9787"/>
                    <a:pt x="6632" y="9787"/>
                  </a:cubicBezTo>
                  <a:cubicBezTo>
                    <a:pt x="6299" y="9835"/>
                    <a:pt x="5954" y="9859"/>
                    <a:pt x="5608" y="9859"/>
                  </a:cubicBezTo>
                  <a:cubicBezTo>
                    <a:pt x="5358" y="9859"/>
                    <a:pt x="5097" y="9847"/>
                    <a:pt x="4846" y="9823"/>
                  </a:cubicBezTo>
                  <a:cubicBezTo>
                    <a:pt x="4833" y="9821"/>
                    <a:pt x="4819" y="9819"/>
                    <a:pt x="4806" y="9819"/>
                  </a:cubicBezTo>
                  <a:cubicBezTo>
                    <a:pt x="4692" y="9819"/>
                    <a:pt x="4593" y="9908"/>
                    <a:pt x="4561" y="10025"/>
                  </a:cubicBezTo>
                  <a:lnTo>
                    <a:pt x="4442" y="10692"/>
                  </a:lnTo>
                  <a:cubicBezTo>
                    <a:pt x="4442" y="10728"/>
                    <a:pt x="4418" y="10752"/>
                    <a:pt x="4370" y="10752"/>
                  </a:cubicBezTo>
                  <a:lnTo>
                    <a:pt x="3596" y="10752"/>
                  </a:lnTo>
                  <a:cubicBezTo>
                    <a:pt x="3573" y="10752"/>
                    <a:pt x="3537" y="10728"/>
                    <a:pt x="3525" y="10692"/>
                  </a:cubicBezTo>
                  <a:lnTo>
                    <a:pt x="3299" y="9502"/>
                  </a:lnTo>
                  <a:cubicBezTo>
                    <a:pt x="3287" y="9430"/>
                    <a:pt x="3239" y="9359"/>
                    <a:pt x="3168" y="9323"/>
                  </a:cubicBezTo>
                  <a:cubicBezTo>
                    <a:pt x="2108" y="8763"/>
                    <a:pt x="1560" y="7823"/>
                    <a:pt x="1560" y="6620"/>
                  </a:cubicBezTo>
                  <a:cubicBezTo>
                    <a:pt x="1560" y="6013"/>
                    <a:pt x="1691" y="5477"/>
                    <a:pt x="1965" y="5013"/>
                  </a:cubicBezTo>
                  <a:cubicBezTo>
                    <a:pt x="2215" y="4584"/>
                    <a:pt x="2572" y="4239"/>
                    <a:pt x="3037" y="3965"/>
                  </a:cubicBezTo>
                  <a:cubicBezTo>
                    <a:pt x="3108" y="3929"/>
                    <a:pt x="3132" y="3822"/>
                    <a:pt x="3096" y="3751"/>
                  </a:cubicBezTo>
                  <a:cubicBezTo>
                    <a:pt x="3065" y="3696"/>
                    <a:pt x="3008" y="3667"/>
                    <a:pt x="2952" y="3667"/>
                  </a:cubicBezTo>
                  <a:cubicBezTo>
                    <a:pt x="2923" y="3667"/>
                    <a:pt x="2895" y="3675"/>
                    <a:pt x="2870" y="3691"/>
                  </a:cubicBezTo>
                  <a:cubicBezTo>
                    <a:pt x="1977" y="4203"/>
                    <a:pt x="1429" y="5013"/>
                    <a:pt x="1275" y="6025"/>
                  </a:cubicBezTo>
                  <a:lnTo>
                    <a:pt x="1227" y="6025"/>
                  </a:lnTo>
                  <a:cubicBezTo>
                    <a:pt x="1227" y="5918"/>
                    <a:pt x="1215" y="5799"/>
                    <a:pt x="1167" y="5692"/>
                  </a:cubicBezTo>
                  <a:cubicBezTo>
                    <a:pt x="1084" y="5453"/>
                    <a:pt x="870" y="5299"/>
                    <a:pt x="667" y="5263"/>
                  </a:cubicBezTo>
                  <a:cubicBezTo>
                    <a:pt x="654" y="5262"/>
                    <a:pt x="640" y="5261"/>
                    <a:pt x="626" y="5261"/>
                  </a:cubicBezTo>
                  <a:cubicBezTo>
                    <a:pt x="474" y="5261"/>
                    <a:pt x="326" y="5323"/>
                    <a:pt x="239" y="5465"/>
                  </a:cubicBezTo>
                  <a:cubicBezTo>
                    <a:pt x="72" y="5668"/>
                    <a:pt x="96" y="5834"/>
                    <a:pt x="144" y="5942"/>
                  </a:cubicBezTo>
                  <a:cubicBezTo>
                    <a:pt x="239" y="6096"/>
                    <a:pt x="441" y="6239"/>
                    <a:pt x="798" y="6311"/>
                  </a:cubicBezTo>
                  <a:cubicBezTo>
                    <a:pt x="786" y="6323"/>
                    <a:pt x="786" y="6334"/>
                    <a:pt x="775" y="6358"/>
                  </a:cubicBezTo>
                  <a:cubicBezTo>
                    <a:pt x="560" y="6620"/>
                    <a:pt x="310" y="6680"/>
                    <a:pt x="155" y="6680"/>
                  </a:cubicBezTo>
                  <a:cubicBezTo>
                    <a:pt x="72" y="6680"/>
                    <a:pt x="1" y="6751"/>
                    <a:pt x="1" y="6858"/>
                  </a:cubicBezTo>
                  <a:cubicBezTo>
                    <a:pt x="1" y="6954"/>
                    <a:pt x="72" y="7025"/>
                    <a:pt x="155" y="7037"/>
                  </a:cubicBezTo>
                  <a:lnTo>
                    <a:pt x="191" y="7037"/>
                  </a:lnTo>
                  <a:cubicBezTo>
                    <a:pt x="394" y="7037"/>
                    <a:pt x="715" y="6966"/>
                    <a:pt x="1025" y="6573"/>
                  </a:cubicBezTo>
                  <a:cubicBezTo>
                    <a:pt x="1072" y="6513"/>
                    <a:pt x="1108" y="6442"/>
                    <a:pt x="1144" y="6382"/>
                  </a:cubicBezTo>
                  <a:cubicBezTo>
                    <a:pt x="1167" y="6382"/>
                    <a:pt x="1203" y="6382"/>
                    <a:pt x="1227" y="6394"/>
                  </a:cubicBezTo>
                  <a:cubicBezTo>
                    <a:pt x="1227" y="6489"/>
                    <a:pt x="1215" y="6573"/>
                    <a:pt x="1215" y="6668"/>
                  </a:cubicBezTo>
                  <a:cubicBezTo>
                    <a:pt x="1215" y="7347"/>
                    <a:pt x="1382" y="7954"/>
                    <a:pt x="1703" y="8478"/>
                  </a:cubicBezTo>
                  <a:cubicBezTo>
                    <a:pt x="2001" y="8954"/>
                    <a:pt x="2441" y="9359"/>
                    <a:pt x="2977" y="9644"/>
                  </a:cubicBezTo>
                  <a:lnTo>
                    <a:pt x="3192" y="10799"/>
                  </a:lnTo>
                  <a:cubicBezTo>
                    <a:pt x="3227" y="11002"/>
                    <a:pt x="3406" y="11133"/>
                    <a:pt x="3596" y="11133"/>
                  </a:cubicBezTo>
                  <a:lnTo>
                    <a:pt x="4370" y="11133"/>
                  </a:lnTo>
                  <a:cubicBezTo>
                    <a:pt x="4561" y="11133"/>
                    <a:pt x="4727" y="11002"/>
                    <a:pt x="4775" y="10799"/>
                  </a:cubicBezTo>
                  <a:lnTo>
                    <a:pt x="4894" y="10204"/>
                  </a:lnTo>
                  <a:cubicBezTo>
                    <a:pt x="5132" y="10240"/>
                    <a:pt x="5370" y="10252"/>
                    <a:pt x="5620" y="10252"/>
                  </a:cubicBezTo>
                  <a:cubicBezTo>
                    <a:pt x="5966" y="10252"/>
                    <a:pt x="6311" y="10228"/>
                    <a:pt x="6632" y="10180"/>
                  </a:cubicBezTo>
                  <a:lnTo>
                    <a:pt x="6751" y="10823"/>
                  </a:lnTo>
                  <a:cubicBezTo>
                    <a:pt x="6787" y="11014"/>
                    <a:pt x="6966" y="11145"/>
                    <a:pt x="7156" y="11145"/>
                  </a:cubicBezTo>
                  <a:lnTo>
                    <a:pt x="7930" y="11145"/>
                  </a:lnTo>
                  <a:cubicBezTo>
                    <a:pt x="8121" y="11145"/>
                    <a:pt x="8287" y="11014"/>
                    <a:pt x="8335" y="10823"/>
                  </a:cubicBezTo>
                  <a:lnTo>
                    <a:pt x="8573" y="9585"/>
                  </a:lnTo>
                  <a:cubicBezTo>
                    <a:pt x="9228" y="9240"/>
                    <a:pt x="9716" y="8775"/>
                    <a:pt x="10038" y="8228"/>
                  </a:cubicBezTo>
                  <a:cubicBezTo>
                    <a:pt x="10073" y="8180"/>
                    <a:pt x="10097" y="8156"/>
                    <a:pt x="10145" y="8132"/>
                  </a:cubicBezTo>
                  <a:lnTo>
                    <a:pt x="10895" y="7894"/>
                  </a:lnTo>
                  <a:cubicBezTo>
                    <a:pt x="11145" y="7811"/>
                    <a:pt x="11323" y="7573"/>
                    <a:pt x="11323" y="7299"/>
                  </a:cubicBezTo>
                  <a:lnTo>
                    <a:pt x="11323" y="6525"/>
                  </a:lnTo>
                  <a:cubicBezTo>
                    <a:pt x="11312" y="6251"/>
                    <a:pt x="11133" y="6013"/>
                    <a:pt x="10871" y="5918"/>
                  </a:cubicBezTo>
                  <a:lnTo>
                    <a:pt x="10419" y="5775"/>
                  </a:lnTo>
                  <a:cubicBezTo>
                    <a:pt x="10359" y="5763"/>
                    <a:pt x="10311" y="5715"/>
                    <a:pt x="10300" y="5644"/>
                  </a:cubicBezTo>
                  <a:cubicBezTo>
                    <a:pt x="10192" y="5322"/>
                    <a:pt x="10061" y="5049"/>
                    <a:pt x="9859" y="4775"/>
                  </a:cubicBezTo>
                  <a:cubicBezTo>
                    <a:pt x="9776" y="4656"/>
                    <a:pt x="9680" y="4537"/>
                    <a:pt x="9561" y="4429"/>
                  </a:cubicBezTo>
                  <a:cubicBezTo>
                    <a:pt x="9645" y="4132"/>
                    <a:pt x="9669" y="3798"/>
                    <a:pt x="9669" y="3501"/>
                  </a:cubicBezTo>
                  <a:cubicBezTo>
                    <a:pt x="9669" y="3084"/>
                    <a:pt x="9585" y="2822"/>
                    <a:pt x="9418" y="2739"/>
                  </a:cubicBezTo>
                  <a:cubicBezTo>
                    <a:pt x="9384" y="2722"/>
                    <a:pt x="9329" y="2693"/>
                    <a:pt x="9204" y="2693"/>
                  </a:cubicBezTo>
                  <a:cubicBezTo>
                    <a:pt x="8980" y="2693"/>
                    <a:pt x="8533" y="2787"/>
                    <a:pt x="7585" y="3215"/>
                  </a:cubicBezTo>
                  <a:cubicBezTo>
                    <a:pt x="7561" y="3227"/>
                    <a:pt x="7513" y="3239"/>
                    <a:pt x="7478" y="3275"/>
                  </a:cubicBezTo>
                  <a:cubicBezTo>
                    <a:pt x="7383" y="3239"/>
                    <a:pt x="7287" y="3227"/>
                    <a:pt x="7180" y="3191"/>
                  </a:cubicBezTo>
                  <a:cubicBezTo>
                    <a:pt x="7168" y="3191"/>
                    <a:pt x="7156" y="3191"/>
                    <a:pt x="7144" y="3179"/>
                  </a:cubicBezTo>
                  <a:cubicBezTo>
                    <a:pt x="7263" y="2929"/>
                    <a:pt x="7335" y="2644"/>
                    <a:pt x="7347" y="2346"/>
                  </a:cubicBezTo>
                  <a:cubicBezTo>
                    <a:pt x="7347" y="2263"/>
                    <a:pt x="7287" y="2179"/>
                    <a:pt x="7180" y="2167"/>
                  </a:cubicBezTo>
                  <a:cubicBezTo>
                    <a:pt x="7097" y="2167"/>
                    <a:pt x="7025" y="2227"/>
                    <a:pt x="7002" y="2334"/>
                  </a:cubicBezTo>
                  <a:cubicBezTo>
                    <a:pt x="6990" y="2810"/>
                    <a:pt x="6787" y="3251"/>
                    <a:pt x="6442" y="3596"/>
                  </a:cubicBezTo>
                  <a:cubicBezTo>
                    <a:pt x="6228" y="3810"/>
                    <a:pt x="5989" y="3953"/>
                    <a:pt x="5739" y="4048"/>
                  </a:cubicBezTo>
                  <a:cubicBezTo>
                    <a:pt x="5525" y="4019"/>
                    <a:pt x="5302" y="4004"/>
                    <a:pt x="5079" y="4004"/>
                  </a:cubicBezTo>
                  <a:cubicBezTo>
                    <a:pt x="4855" y="4004"/>
                    <a:pt x="4632" y="4019"/>
                    <a:pt x="4418" y="4048"/>
                  </a:cubicBezTo>
                  <a:cubicBezTo>
                    <a:pt x="4168" y="3953"/>
                    <a:pt x="3930" y="3810"/>
                    <a:pt x="3715" y="3596"/>
                  </a:cubicBezTo>
                  <a:cubicBezTo>
                    <a:pt x="3358" y="3239"/>
                    <a:pt x="3156" y="2751"/>
                    <a:pt x="3156" y="2239"/>
                  </a:cubicBezTo>
                  <a:cubicBezTo>
                    <a:pt x="3156" y="1739"/>
                    <a:pt x="3346" y="1251"/>
                    <a:pt x="3715" y="893"/>
                  </a:cubicBezTo>
                  <a:cubicBezTo>
                    <a:pt x="4073" y="536"/>
                    <a:pt x="4561" y="322"/>
                    <a:pt x="5073" y="322"/>
                  </a:cubicBezTo>
                  <a:cubicBezTo>
                    <a:pt x="5573" y="322"/>
                    <a:pt x="6073" y="512"/>
                    <a:pt x="6430" y="893"/>
                  </a:cubicBezTo>
                  <a:cubicBezTo>
                    <a:pt x="6573" y="1036"/>
                    <a:pt x="6692" y="1203"/>
                    <a:pt x="6787" y="1381"/>
                  </a:cubicBezTo>
                  <a:cubicBezTo>
                    <a:pt x="6813" y="1433"/>
                    <a:pt x="6870" y="1472"/>
                    <a:pt x="6930" y="1472"/>
                  </a:cubicBezTo>
                  <a:cubicBezTo>
                    <a:pt x="6954" y="1472"/>
                    <a:pt x="6978" y="1466"/>
                    <a:pt x="7002" y="1453"/>
                  </a:cubicBezTo>
                  <a:cubicBezTo>
                    <a:pt x="7085" y="1405"/>
                    <a:pt x="7121" y="1322"/>
                    <a:pt x="7085" y="1227"/>
                  </a:cubicBezTo>
                  <a:cubicBezTo>
                    <a:pt x="6978" y="1024"/>
                    <a:pt x="6823" y="834"/>
                    <a:pt x="6668" y="655"/>
                  </a:cubicBezTo>
                  <a:cubicBezTo>
                    <a:pt x="6228" y="215"/>
                    <a:pt x="5680" y="0"/>
                    <a:pt x="5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40" name="Google Shape;1440;p93"/>
            <p:cNvSpPr/>
            <p:nvPr/>
          </p:nvSpPr>
          <p:spPr>
            <a:xfrm>
              <a:off x="4829299" y="2324485"/>
              <a:ext cx="42393" cy="75291"/>
            </a:xfrm>
            <a:custGeom>
              <a:avLst/>
              <a:gdLst/>
              <a:ahLst/>
              <a:cxnLst/>
              <a:rect l="l" t="t" r="r" b="b"/>
              <a:pathLst>
                <a:path w="1335" h="2371" extrusionOk="0">
                  <a:moveTo>
                    <a:pt x="644" y="417"/>
                  </a:moveTo>
                  <a:lnTo>
                    <a:pt x="644" y="941"/>
                  </a:lnTo>
                  <a:cubicBezTo>
                    <a:pt x="501" y="882"/>
                    <a:pt x="370" y="822"/>
                    <a:pt x="370" y="656"/>
                  </a:cubicBezTo>
                  <a:cubicBezTo>
                    <a:pt x="370" y="513"/>
                    <a:pt x="489" y="441"/>
                    <a:pt x="644" y="417"/>
                  </a:cubicBezTo>
                  <a:close/>
                  <a:moveTo>
                    <a:pt x="786" y="1322"/>
                  </a:moveTo>
                  <a:cubicBezTo>
                    <a:pt x="929" y="1382"/>
                    <a:pt x="1036" y="1477"/>
                    <a:pt x="1036" y="1656"/>
                  </a:cubicBezTo>
                  <a:cubicBezTo>
                    <a:pt x="1036" y="1810"/>
                    <a:pt x="929" y="1906"/>
                    <a:pt x="786" y="1941"/>
                  </a:cubicBezTo>
                  <a:lnTo>
                    <a:pt x="786" y="1322"/>
                  </a:lnTo>
                  <a:close/>
                  <a:moveTo>
                    <a:pt x="703" y="1"/>
                  </a:moveTo>
                  <a:cubicBezTo>
                    <a:pt x="655" y="1"/>
                    <a:pt x="620" y="36"/>
                    <a:pt x="620" y="60"/>
                  </a:cubicBezTo>
                  <a:lnTo>
                    <a:pt x="620" y="156"/>
                  </a:lnTo>
                  <a:cubicBezTo>
                    <a:pt x="334" y="179"/>
                    <a:pt x="60" y="334"/>
                    <a:pt x="60" y="691"/>
                  </a:cubicBezTo>
                  <a:cubicBezTo>
                    <a:pt x="60" y="1060"/>
                    <a:pt x="346" y="1168"/>
                    <a:pt x="620" y="1251"/>
                  </a:cubicBezTo>
                  <a:lnTo>
                    <a:pt x="620" y="1941"/>
                  </a:lnTo>
                  <a:cubicBezTo>
                    <a:pt x="322" y="1906"/>
                    <a:pt x="239" y="1715"/>
                    <a:pt x="143" y="1715"/>
                  </a:cubicBezTo>
                  <a:cubicBezTo>
                    <a:pt x="60" y="1715"/>
                    <a:pt x="1" y="1810"/>
                    <a:pt x="1" y="1882"/>
                  </a:cubicBezTo>
                  <a:cubicBezTo>
                    <a:pt x="1" y="2025"/>
                    <a:pt x="239" y="2227"/>
                    <a:pt x="620" y="2227"/>
                  </a:cubicBezTo>
                  <a:lnTo>
                    <a:pt x="620" y="2311"/>
                  </a:lnTo>
                  <a:cubicBezTo>
                    <a:pt x="620" y="2346"/>
                    <a:pt x="644" y="2370"/>
                    <a:pt x="703" y="2370"/>
                  </a:cubicBezTo>
                  <a:cubicBezTo>
                    <a:pt x="751" y="2370"/>
                    <a:pt x="798" y="2346"/>
                    <a:pt x="798" y="2311"/>
                  </a:cubicBezTo>
                  <a:lnTo>
                    <a:pt x="798" y="2203"/>
                  </a:lnTo>
                  <a:cubicBezTo>
                    <a:pt x="1108" y="2168"/>
                    <a:pt x="1310" y="1965"/>
                    <a:pt x="1310" y="1608"/>
                  </a:cubicBezTo>
                  <a:cubicBezTo>
                    <a:pt x="1334" y="1227"/>
                    <a:pt x="1048" y="1096"/>
                    <a:pt x="798" y="1001"/>
                  </a:cubicBezTo>
                  <a:lnTo>
                    <a:pt x="798" y="406"/>
                  </a:lnTo>
                  <a:cubicBezTo>
                    <a:pt x="1001" y="417"/>
                    <a:pt x="1084" y="513"/>
                    <a:pt x="1144" y="513"/>
                  </a:cubicBezTo>
                  <a:cubicBezTo>
                    <a:pt x="1227" y="513"/>
                    <a:pt x="1275" y="406"/>
                    <a:pt x="1275" y="346"/>
                  </a:cubicBezTo>
                  <a:cubicBezTo>
                    <a:pt x="1275" y="203"/>
                    <a:pt x="989" y="144"/>
                    <a:pt x="798" y="144"/>
                  </a:cubicBezTo>
                  <a:lnTo>
                    <a:pt x="798" y="60"/>
                  </a:lnTo>
                  <a:cubicBezTo>
                    <a:pt x="798" y="36"/>
                    <a:pt x="751" y="1"/>
                    <a:pt x="7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1441" name="Google Shape;1441;p93"/>
          <p:cNvGrpSpPr/>
          <p:nvPr/>
        </p:nvGrpSpPr>
        <p:grpSpPr>
          <a:xfrm>
            <a:off x="5216398" y="2015282"/>
            <a:ext cx="360608" cy="343703"/>
            <a:chOff x="6870193" y="2295620"/>
            <a:chExt cx="360356" cy="343462"/>
          </a:xfrm>
          <a:solidFill>
            <a:srgbClr val="92D050"/>
          </a:solidFill>
        </p:grpSpPr>
        <p:sp>
          <p:nvSpPr>
            <p:cNvPr id="1442" name="Google Shape;1442;p93"/>
            <p:cNvSpPr/>
            <p:nvPr/>
          </p:nvSpPr>
          <p:spPr>
            <a:xfrm>
              <a:off x="6870193" y="2295620"/>
              <a:ext cx="360356" cy="343462"/>
            </a:xfrm>
            <a:custGeom>
              <a:avLst/>
              <a:gdLst/>
              <a:ahLst/>
              <a:cxnLst/>
              <a:rect l="l" t="t" r="r" b="b"/>
              <a:pathLst>
                <a:path w="11348" h="10816" extrusionOk="0">
                  <a:moveTo>
                    <a:pt x="6027" y="0"/>
                  </a:moveTo>
                  <a:cubicBezTo>
                    <a:pt x="5700" y="0"/>
                    <a:pt x="5448" y="70"/>
                    <a:pt x="5430" y="76"/>
                  </a:cubicBezTo>
                  <a:cubicBezTo>
                    <a:pt x="5358" y="112"/>
                    <a:pt x="5299" y="172"/>
                    <a:pt x="5299" y="255"/>
                  </a:cubicBezTo>
                  <a:lnTo>
                    <a:pt x="5299" y="2731"/>
                  </a:lnTo>
                  <a:lnTo>
                    <a:pt x="3501" y="5017"/>
                  </a:lnTo>
                  <a:cubicBezTo>
                    <a:pt x="3441" y="4767"/>
                    <a:pt x="3215" y="4577"/>
                    <a:pt x="2929" y="4577"/>
                  </a:cubicBezTo>
                  <a:lnTo>
                    <a:pt x="584" y="4577"/>
                  </a:lnTo>
                  <a:cubicBezTo>
                    <a:pt x="274" y="4577"/>
                    <a:pt x="1" y="4827"/>
                    <a:pt x="1" y="5160"/>
                  </a:cubicBezTo>
                  <a:lnTo>
                    <a:pt x="1" y="5732"/>
                  </a:lnTo>
                  <a:cubicBezTo>
                    <a:pt x="1" y="5839"/>
                    <a:pt x="96" y="5910"/>
                    <a:pt x="179" y="5910"/>
                  </a:cubicBezTo>
                  <a:cubicBezTo>
                    <a:pt x="274" y="5910"/>
                    <a:pt x="358" y="5827"/>
                    <a:pt x="358" y="5732"/>
                  </a:cubicBezTo>
                  <a:lnTo>
                    <a:pt x="358" y="5160"/>
                  </a:lnTo>
                  <a:cubicBezTo>
                    <a:pt x="358" y="5041"/>
                    <a:pt x="453" y="4946"/>
                    <a:pt x="572" y="4946"/>
                  </a:cubicBezTo>
                  <a:lnTo>
                    <a:pt x="2918" y="4946"/>
                  </a:lnTo>
                  <a:cubicBezTo>
                    <a:pt x="3037" y="4946"/>
                    <a:pt x="3132" y="5041"/>
                    <a:pt x="3132" y="5160"/>
                  </a:cubicBezTo>
                  <a:lnTo>
                    <a:pt x="3132" y="10232"/>
                  </a:lnTo>
                  <a:cubicBezTo>
                    <a:pt x="3132" y="10351"/>
                    <a:pt x="3037" y="10435"/>
                    <a:pt x="2918" y="10435"/>
                  </a:cubicBezTo>
                  <a:lnTo>
                    <a:pt x="572" y="10435"/>
                  </a:lnTo>
                  <a:cubicBezTo>
                    <a:pt x="453" y="10435"/>
                    <a:pt x="358" y="10351"/>
                    <a:pt x="358" y="10232"/>
                  </a:cubicBezTo>
                  <a:lnTo>
                    <a:pt x="358" y="6506"/>
                  </a:lnTo>
                  <a:cubicBezTo>
                    <a:pt x="358" y="6410"/>
                    <a:pt x="274" y="6327"/>
                    <a:pt x="179" y="6327"/>
                  </a:cubicBezTo>
                  <a:cubicBezTo>
                    <a:pt x="72" y="6327"/>
                    <a:pt x="1" y="6422"/>
                    <a:pt x="1" y="6506"/>
                  </a:cubicBezTo>
                  <a:lnTo>
                    <a:pt x="1" y="10232"/>
                  </a:lnTo>
                  <a:cubicBezTo>
                    <a:pt x="1" y="10542"/>
                    <a:pt x="251" y="10816"/>
                    <a:pt x="584" y="10816"/>
                  </a:cubicBezTo>
                  <a:lnTo>
                    <a:pt x="2929" y="10816"/>
                  </a:lnTo>
                  <a:cubicBezTo>
                    <a:pt x="3251" y="10816"/>
                    <a:pt x="3513" y="10554"/>
                    <a:pt x="3513" y="10232"/>
                  </a:cubicBezTo>
                  <a:lnTo>
                    <a:pt x="3513" y="9744"/>
                  </a:lnTo>
                  <a:lnTo>
                    <a:pt x="4418" y="10185"/>
                  </a:lnTo>
                  <a:cubicBezTo>
                    <a:pt x="4453" y="10197"/>
                    <a:pt x="4477" y="10197"/>
                    <a:pt x="4513" y="10197"/>
                  </a:cubicBezTo>
                  <a:lnTo>
                    <a:pt x="8025" y="10197"/>
                  </a:lnTo>
                  <a:cubicBezTo>
                    <a:pt x="8132" y="10197"/>
                    <a:pt x="8204" y="10113"/>
                    <a:pt x="8204" y="10018"/>
                  </a:cubicBezTo>
                  <a:cubicBezTo>
                    <a:pt x="8204" y="9923"/>
                    <a:pt x="8109" y="9839"/>
                    <a:pt x="8025" y="9839"/>
                  </a:cubicBezTo>
                  <a:lnTo>
                    <a:pt x="4561" y="9839"/>
                  </a:lnTo>
                  <a:lnTo>
                    <a:pt x="3525" y="9327"/>
                  </a:lnTo>
                  <a:lnTo>
                    <a:pt x="3525" y="5589"/>
                  </a:lnTo>
                  <a:lnTo>
                    <a:pt x="5644" y="2910"/>
                  </a:lnTo>
                  <a:cubicBezTo>
                    <a:pt x="5668" y="2874"/>
                    <a:pt x="5692" y="2839"/>
                    <a:pt x="5692" y="2791"/>
                  </a:cubicBezTo>
                  <a:lnTo>
                    <a:pt x="5692" y="398"/>
                  </a:lnTo>
                  <a:cubicBezTo>
                    <a:pt x="5787" y="379"/>
                    <a:pt x="5924" y="358"/>
                    <a:pt x="6080" y="358"/>
                  </a:cubicBezTo>
                  <a:cubicBezTo>
                    <a:pt x="6313" y="358"/>
                    <a:pt x="6587" y="405"/>
                    <a:pt x="6823" y="576"/>
                  </a:cubicBezTo>
                  <a:cubicBezTo>
                    <a:pt x="7132" y="791"/>
                    <a:pt x="7275" y="1207"/>
                    <a:pt x="7275" y="1803"/>
                  </a:cubicBezTo>
                  <a:lnTo>
                    <a:pt x="7275" y="3755"/>
                  </a:lnTo>
                  <a:cubicBezTo>
                    <a:pt x="7275" y="3862"/>
                    <a:pt x="7370" y="3934"/>
                    <a:pt x="7454" y="3934"/>
                  </a:cubicBezTo>
                  <a:lnTo>
                    <a:pt x="10395" y="3934"/>
                  </a:lnTo>
                  <a:cubicBezTo>
                    <a:pt x="10716" y="3934"/>
                    <a:pt x="10990" y="4208"/>
                    <a:pt x="10990" y="4529"/>
                  </a:cubicBezTo>
                  <a:cubicBezTo>
                    <a:pt x="10990" y="4863"/>
                    <a:pt x="10716" y="5125"/>
                    <a:pt x="10395" y="5125"/>
                  </a:cubicBezTo>
                  <a:lnTo>
                    <a:pt x="8823" y="5125"/>
                  </a:lnTo>
                  <a:cubicBezTo>
                    <a:pt x="8728" y="5125"/>
                    <a:pt x="8644" y="5220"/>
                    <a:pt x="8644" y="5303"/>
                  </a:cubicBezTo>
                  <a:cubicBezTo>
                    <a:pt x="8644" y="5410"/>
                    <a:pt x="8740" y="5482"/>
                    <a:pt x="8823" y="5482"/>
                  </a:cubicBezTo>
                  <a:lnTo>
                    <a:pt x="10228" y="5482"/>
                  </a:lnTo>
                  <a:cubicBezTo>
                    <a:pt x="10538" y="5494"/>
                    <a:pt x="10788" y="5767"/>
                    <a:pt x="10788" y="6077"/>
                  </a:cubicBezTo>
                  <a:cubicBezTo>
                    <a:pt x="10788" y="6399"/>
                    <a:pt x="10526" y="6672"/>
                    <a:pt x="10192" y="6672"/>
                  </a:cubicBezTo>
                  <a:lnTo>
                    <a:pt x="8823" y="6672"/>
                  </a:lnTo>
                  <a:cubicBezTo>
                    <a:pt x="8728" y="6672"/>
                    <a:pt x="8644" y="6768"/>
                    <a:pt x="8644" y="6851"/>
                  </a:cubicBezTo>
                  <a:cubicBezTo>
                    <a:pt x="8644" y="6958"/>
                    <a:pt x="8740" y="7030"/>
                    <a:pt x="8823" y="7030"/>
                  </a:cubicBezTo>
                  <a:lnTo>
                    <a:pt x="10073" y="7030"/>
                  </a:lnTo>
                  <a:cubicBezTo>
                    <a:pt x="10371" y="7053"/>
                    <a:pt x="10597" y="7327"/>
                    <a:pt x="10597" y="7625"/>
                  </a:cubicBezTo>
                  <a:cubicBezTo>
                    <a:pt x="10597" y="7946"/>
                    <a:pt x="10335" y="8220"/>
                    <a:pt x="10002" y="8220"/>
                  </a:cubicBezTo>
                  <a:lnTo>
                    <a:pt x="8823" y="8220"/>
                  </a:lnTo>
                  <a:cubicBezTo>
                    <a:pt x="8728" y="8220"/>
                    <a:pt x="8644" y="8315"/>
                    <a:pt x="8644" y="8399"/>
                  </a:cubicBezTo>
                  <a:cubicBezTo>
                    <a:pt x="8644" y="8506"/>
                    <a:pt x="8740" y="8577"/>
                    <a:pt x="8823" y="8577"/>
                  </a:cubicBezTo>
                  <a:lnTo>
                    <a:pt x="9883" y="8577"/>
                  </a:lnTo>
                  <a:cubicBezTo>
                    <a:pt x="9895" y="8577"/>
                    <a:pt x="9918" y="8589"/>
                    <a:pt x="9918" y="8589"/>
                  </a:cubicBezTo>
                  <a:cubicBezTo>
                    <a:pt x="10192" y="8649"/>
                    <a:pt x="10407" y="8887"/>
                    <a:pt x="10407" y="9185"/>
                  </a:cubicBezTo>
                  <a:cubicBezTo>
                    <a:pt x="10407" y="9518"/>
                    <a:pt x="10133" y="9780"/>
                    <a:pt x="9811" y="9780"/>
                  </a:cubicBezTo>
                  <a:lnTo>
                    <a:pt x="8823" y="9780"/>
                  </a:lnTo>
                  <a:cubicBezTo>
                    <a:pt x="8728" y="9780"/>
                    <a:pt x="8644" y="9875"/>
                    <a:pt x="8644" y="9958"/>
                  </a:cubicBezTo>
                  <a:cubicBezTo>
                    <a:pt x="8644" y="10066"/>
                    <a:pt x="8740" y="10137"/>
                    <a:pt x="8823" y="10137"/>
                  </a:cubicBezTo>
                  <a:lnTo>
                    <a:pt x="9811" y="10137"/>
                  </a:lnTo>
                  <a:cubicBezTo>
                    <a:pt x="10347" y="10137"/>
                    <a:pt x="10776" y="9708"/>
                    <a:pt x="10776" y="9173"/>
                  </a:cubicBezTo>
                  <a:cubicBezTo>
                    <a:pt x="10776" y="8887"/>
                    <a:pt x="10657" y="8637"/>
                    <a:pt x="10466" y="8458"/>
                  </a:cubicBezTo>
                  <a:cubicBezTo>
                    <a:pt x="10764" y="8292"/>
                    <a:pt x="10966" y="7982"/>
                    <a:pt x="10966" y="7613"/>
                  </a:cubicBezTo>
                  <a:cubicBezTo>
                    <a:pt x="10966" y="7327"/>
                    <a:pt x="10847" y="7077"/>
                    <a:pt x="10657" y="6899"/>
                  </a:cubicBezTo>
                  <a:cubicBezTo>
                    <a:pt x="10954" y="6803"/>
                    <a:pt x="11145" y="6482"/>
                    <a:pt x="11145" y="6113"/>
                  </a:cubicBezTo>
                  <a:cubicBezTo>
                    <a:pt x="11145" y="5827"/>
                    <a:pt x="11026" y="5577"/>
                    <a:pt x="10835" y="5398"/>
                  </a:cubicBezTo>
                  <a:cubicBezTo>
                    <a:pt x="11133" y="5232"/>
                    <a:pt x="11347" y="4922"/>
                    <a:pt x="11347" y="4541"/>
                  </a:cubicBezTo>
                  <a:cubicBezTo>
                    <a:pt x="11347" y="4005"/>
                    <a:pt x="10907" y="3577"/>
                    <a:pt x="10371" y="3577"/>
                  </a:cubicBezTo>
                  <a:lnTo>
                    <a:pt x="7621" y="3577"/>
                  </a:lnTo>
                  <a:lnTo>
                    <a:pt x="7621" y="1827"/>
                  </a:lnTo>
                  <a:cubicBezTo>
                    <a:pt x="7621" y="1112"/>
                    <a:pt x="7418" y="588"/>
                    <a:pt x="7013" y="291"/>
                  </a:cubicBezTo>
                  <a:cubicBezTo>
                    <a:pt x="6703" y="61"/>
                    <a:pt x="6332" y="0"/>
                    <a:pt x="60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43" name="Google Shape;1443;p93"/>
            <p:cNvSpPr/>
            <p:nvPr/>
          </p:nvSpPr>
          <p:spPr>
            <a:xfrm>
              <a:off x="6920842" y="2577064"/>
              <a:ext cx="36709" cy="36677"/>
            </a:xfrm>
            <a:custGeom>
              <a:avLst/>
              <a:gdLst/>
              <a:ahLst/>
              <a:cxnLst/>
              <a:rect l="l" t="t" r="r" b="b"/>
              <a:pathLst>
                <a:path w="1156" h="1155" extrusionOk="0">
                  <a:moveTo>
                    <a:pt x="584" y="369"/>
                  </a:moveTo>
                  <a:cubicBezTo>
                    <a:pt x="703" y="369"/>
                    <a:pt x="787" y="464"/>
                    <a:pt x="787" y="584"/>
                  </a:cubicBezTo>
                  <a:cubicBezTo>
                    <a:pt x="787" y="703"/>
                    <a:pt x="703" y="786"/>
                    <a:pt x="584" y="786"/>
                  </a:cubicBezTo>
                  <a:cubicBezTo>
                    <a:pt x="465" y="786"/>
                    <a:pt x="370" y="703"/>
                    <a:pt x="370" y="584"/>
                  </a:cubicBezTo>
                  <a:cubicBezTo>
                    <a:pt x="370" y="464"/>
                    <a:pt x="453" y="369"/>
                    <a:pt x="584" y="369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4"/>
                  </a:cubicBezTo>
                  <a:cubicBezTo>
                    <a:pt x="1" y="905"/>
                    <a:pt x="251" y="1155"/>
                    <a:pt x="584" y="1155"/>
                  </a:cubicBezTo>
                  <a:cubicBezTo>
                    <a:pt x="906" y="1155"/>
                    <a:pt x="1156" y="905"/>
                    <a:pt x="1156" y="584"/>
                  </a:cubicBezTo>
                  <a:cubicBezTo>
                    <a:pt x="1156" y="250"/>
                    <a:pt x="894" y="0"/>
                    <a:pt x="5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1451" name="Google Shape;1451;p93"/>
          <p:cNvCxnSpPr>
            <a:stCxn id="1429" idx="2"/>
            <a:endCxn id="1431" idx="0"/>
          </p:cNvCxnSpPr>
          <p:nvPr/>
        </p:nvCxnSpPr>
        <p:spPr>
          <a:xfrm>
            <a:off x="1457480" y="2506503"/>
            <a:ext cx="0" cy="612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452" name="Google Shape;1452;p93"/>
          <p:cNvCxnSpPr>
            <a:stCxn id="1428" idx="2"/>
          </p:cNvCxnSpPr>
          <p:nvPr/>
        </p:nvCxnSpPr>
        <p:spPr>
          <a:xfrm>
            <a:off x="3388115" y="2502880"/>
            <a:ext cx="1800" cy="612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453" name="Google Shape;1453;p93"/>
          <p:cNvCxnSpPr>
            <a:stCxn id="1427" idx="2"/>
          </p:cNvCxnSpPr>
          <p:nvPr/>
        </p:nvCxnSpPr>
        <p:spPr>
          <a:xfrm>
            <a:off x="5393225" y="2517090"/>
            <a:ext cx="3600" cy="612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30" name="Google Shape;1427;p93"/>
          <p:cNvSpPr/>
          <p:nvPr/>
        </p:nvSpPr>
        <p:spPr>
          <a:xfrm>
            <a:off x="7039152" y="1857605"/>
            <a:ext cx="660000" cy="6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/>
          </a:p>
        </p:txBody>
      </p:sp>
      <p:sp>
        <p:nvSpPr>
          <p:cNvPr id="31" name="Google Shape;1433;p93"/>
          <p:cNvSpPr txBox="1">
            <a:spLocks/>
          </p:cNvSpPr>
          <p:nvPr/>
        </p:nvSpPr>
        <p:spPr>
          <a:xfrm>
            <a:off x="6606777" y="3268960"/>
            <a:ext cx="1581900" cy="48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4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ko-KR" altLang="en-US" b="1" dirty="0" smtClean="0">
                <a:latin typeface="+mn-ea"/>
                <a:ea typeface="+mn-ea"/>
              </a:rPr>
              <a:t>테스트 및</a:t>
            </a:r>
            <a:endParaRPr lang="en-US" altLang="ko-KR" b="1" dirty="0" smtClean="0">
              <a:latin typeface="+mn-ea"/>
              <a:ea typeface="+mn-ea"/>
            </a:endParaRPr>
          </a:p>
          <a:p>
            <a:pPr>
              <a:defRPr/>
            </a:pPr>
            <a:r>
              <a:rPr lang="ko-KR" altLang="en-US" b="1" dirty="0" smtClean="0">
                <a:latin typeface="+mn-ea"/>
                <a:ea typeface="+mn-ea"/>
              </a:rPr>
              <a:t>산출물 작성</a:t>
            </a:r>
            <a:endParaRPr lang="en-US" b="1" dirty="0">
              <a:latin typeface="+mn-ea"/>
              <a:ea typeface="+mn-ea"/>
            </a:endParaRPr>
          </a:p>
        </p:txBody>
      </p:sp>
      <p:sp>
        <p:nvSpPr>
          <p:cNvPr id="32" name="Google Shape;1436;p93"/>
          <p:cNvSpPr txBox="1">
            <a:spLocks/>
          </p:cNvSpPr>
          <p:nvPr/>
        </p:nvSpPr>
        <p:spPr>
          <a:xfrm>
            <a:off x="6581764" y="3679830"/>
            <a:ext cx="1581900" cy="44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defRPr/>
            </a:pPr>
            <a:r>
              <a:rPr lang="en-US" sz="1100" dirty="0" smtClean="0">
                <a:latin typeface="+mj-ea"/>
                <a:ea typeface="+mj-ea"/>
              </a:rPr>
              <a:t>11.24</a:t>
            </a:r>
            <a:endParaRPr lang="en-US" sz="1100" dirty="0">
              <a:latin typeface="+mj-ea"/>
              <a:ea typeface="+mj-ea"/>
            </a:endParaRPr>
          </a:p>
        </p:txBody>
      </p:sp>
      <p:grpSp>
        <p:nvGrpSpPr>
          <p:cNvPr id="33" name="Google Shape;1441;p93"/>
          <p:cNvGrpSpPr/>
          <p:nvPr/>
        </p:nvGrpSpPr>
        <p:grpSpPr>
          <a:xfrm>
            <a:off x="7192325" y="2015797"/>
            <a:ext cx="360608" cy="343703"/>
            <a:chOff x="6870193" y="2295620"/>
            <a:chExt cx="360356" cy="343462"/>
          </a:xfrm>
          <a:solidFill>
            <a:srgbClr val="92D050"/>
          </a:solidFill>
        </p:grpSpPr>
        <p:sp>
          <p:nvSpPr>
            <p:cNvPr id="34" name="Google Shape;1442;p93"/>
            <p:cNvSpPr/>
            <p:nvPr/>
          </p:nvSpPr>
          <p:spPr>
            <a:xfrm>
              <a:off x="6870193" y="2295620"/>
              <a:ext cx="360356" cy="343462"/>
            </a:xfrm>
            <a:custGeom>
              <a:avLst/>
              <a:gdLst/>
              <a:ahLst/>
              <a:cxnLst/>
              <a:rect l="l" t="t" r="r" b="b"/>
              <a:pathLst>
                <a:path w="11348" h="10816" extrusionOk="0">
                  <a:moveTo>
                    <a:pt x="6027" y="0"/>
                  </a:moveTo>
                  <a:cubicBezTo>
                    <a:pt x="5700" y="0"/>
                    <a:pt x="5448" y="70"/>
                    <a:pt x="5430" y="76"/>
                  </a:cubicBezTo>
                  <a:cubicBezTo>
                    <a:pt x="5358" y="112"/>
                    <a:pt x="5299" y="172"/>
                    <a:pt x="5299" y="255"/>
                  </a:cubicBezTo>
                  <a:lnTo>
                    <a:pt x="5299" y="2731"/>
                  </a:lnTo>
                  <a:lnTo>
                    <a:pt x="3501" y="5017"/>
                  </a:lnTo>
                  <a:cubicBezTo>
                    <a:pt x="3441" y="4767"/>
                    <a:pt x="3215" y="4577"/>
                    <a:pt x="2929" y="4577"/>
                  </a:cubicBezTo>
                  <a:lnTo>
                    <a:pt x="584" y="4577"/>
                  </a:lnTo>
                  <a:cubicBezTo>
                    <a:pt x="274" y="4577"/>
                    <a:pt x="1" y="4827"/>
                    <a:pt x="1" y="5160"/>
                  </a:cubicBezTo>
                  <a:lnTo>
                    <a:pt x="1" y="5732"/>
                  </a:lnTo>
                  <a:cubicBezTo>
                    <a:pt x="1" y="5839"/>
                    <a:pt x="96" y="5910"/>
                    <a:pt x="179" y="5910"/>
                  </a:cubicBezTo>
                  <a:cubicBezTo>
                    <a:pt x="274" y="5910"/>
                    <a:pt x="358" y="5827"/>
                    <a:pt x="358" y="5732"/>
                  </a:cubicBezTo>
                  <a:lnTo>
                    <a:pt x="358" y="5160"/>
                  </a:lnTo>
                  <a:cubicBezTo>
                    <a:pt x="358" y="5041"/>
                    <a:pt x="453" y="4946"/>
                    <a:pt x="572" y="4946"/>
                  </a:cubicBezTo>
                  <a:lnTo>
                    <a:pt x="2918" y="4946"/>
                  </a:lnTo>
                  <a:cubicBezTo>
                    <a:pt x="3037" y="4946"/>
                    <a:pt x="3132" y="5041"/>
                    <a:pt x="3132" y="5160"/>
                  </a:cubicBezTo>
                  <a:lnTo>
                    <a:pt x="3132" y="10232"/>
                  </a:lnTo>
                  <a:cubicBezTo>
                    <a:pt x="3132" y="10351"/>
                    <a:pt x="3037" y="10435"/>
                    <a:pt x="2918" y="10435"/>
                  </a:cubicBezTo>
                  <a:lnTo>
                    <a:pt x="572" y="10435"/>
                  </a:lnTo>
                  <a:cubicBezTo>
                    <a:pt x="453" y="10435"/>
                    <a:pt x="358" y="10351"/>
                    <a:pt x="358" y="10232"/>
                  </a:cubicBezTo>
                  <a:lnTo>
                    <a:pt x="358" y="6506"/>
                  </a:lnTo>
                  <a:cubicBezTo>
                    <a:pt x="358" y="6410"/>
                    <a:pt x="274" y="6327"/>
                    <a:pt x="179" y="6327"/>
                  </a:cubicBezTo>
                  <a:cubicBezTo>
                    <a:pt x="72" y="6327"/>
                    <a:pt x="1" y="6422"/>
                    <a:pt x="1" y="6506"/>
                  </a:cubicBezTo>
                  <a:lnTo>
                    <a:pt x="1" y="10232"/>
                  </a:lnTo>
                  <a:cubicBezTo>
                    <a:pt x="1" y="10542"/>
                    <a:pt x="251" y="10816"/>
                    <a:pt x="584" y="10816"/>
                  </a:cubicBezTo>
                  <a:lnTo>
                    <a:pt x="2929" y="10816"/>
                  </a:lnTo>
                  <a:cubicBezTo>
                    <a:pt x="3251" y="10816"/>
                    <a:pt x="3513" y="10554"/>
                    <a:pt x="3513" y="10232"/>
                  </a:cubicBezTo>
                  <a:lnTo>
                    <a:pt x="3513" y="9744"/>
                  </a:lnTo>
                  <a:lnTo>
                    <a:pt x="4418" y="10185"/>
                  </a:lnTo>
                  <a:cubicBezTo>
                    <a:pt x="4453" y="10197"/>
                    <a:pt x="4477" y="10197"/>
                    <a:pt x="4513" y="10197"/>
                  </a:cubicBezTo>
                  <a:lnTo>
                    <a:pt x="8025" y="10197"/>
                  </a:lnTo>
                  <a:cubicBezTo>
                    <a:pt x="8132" y="10197"/>
                    <a:pt x="8204" y="10113"/>
                    <a:pt x="8204" y="10018"/>
                  </a:cubicBezTo>
                  <a:cubicBezTo>
                    <a:pt x="8204" y="9923"/>
                    <a:pt x="8109" y="9839"/>
                    <a:pt x="8025" y="9839"/>
                  </a:cubicBezTo>
                  <a:lnTo>
                    <a:pt x="4561" y="9839"/>
                  </a:lnTo>
                  <a:lnTo>
                    <a:pt x="3525" y="9327"/>
                  </a:lnTo>
                  <a:lnTo>
                    <a:pt x="3525" y="5589"/>
                  </a:lnTo>
                  <a:lnTo>
                    <a:pt x="5644" y="2910"/>
                  </a:lnTo>
                  <a:cubicBezTo>
                    <a:pt x="5668" y="2874"/>
                    <a:pt x="5692" y="2839"/>
                    <a:pt x="5692" y="2791"/>
                  </a:cubicBezTo>
                  <a:lnTo>
                    <a:pt x="5692" y="398"/>
                  </a:lnTo>
                  <a:cubicBezTo>
                    <a:pt x="5787" y="379"/>
                    <a:pt x="5924" y="358"/>
                    <a:pt x="6080" y="358"/>
                  </a:cubicBezTo>
                  <a:cubicBezTo>
                    <a:pt x="6313" y="358"/>
                    <a:pt x="6587" y="405"/>
                    <a:pt x="6823" y="576"/>
                  </a:cubicBezTo>
                  <a:cubicBezTo>
                    <a:pt x="7132" y="791"/>
                    <a:pt x="7275" y="1207"/>
                    <a:pt x="7275" y="1803"/>
                  </a:cubicBezTo>
                  <a:lnTo>
                    <a:pt x="7275" y="3755"/>
                  </a:lnTo>
                  <a:cubicBezTo>
                    <a:pt x="7275" y="3862"/>
                    <a:pt x="7370" y="3934"/>
                    <a:pt x="7454" y="3934"/>
                  </a:cubicBezTo>
                  <a:lnTo>
                    <a:pt x="10395" y="3934"/>
                  </a:lnTo>
                  <a:cubicBezTo>
                    <a:pt x="10716" y="3934"/>
                    <a:pt x="10990" y="4208"/>
                    <a:pt x="10990" y="4529"/>
                  </a:cubicBezTo>
                  <a:cubicBezTo>
                    <a:pt x="10990" y="4863"/>
                    <a:pt x="10716" y="5125"/>
                    <a:pt x="10395" y="5125"/>
                  </a:cubicBezTo>
                  <a:lnTo>
                    <a:pt x="8823" y="5125"/>
                  </a:lnTo>
                  <a:cubicBezTo>
                    <a:pt x="8728" y="5125"/>
                    <a:pt x="8644" y="5220"/>
                    <a:pt x="8644" y="5303"/>
                  </a:cubicBezTo>
                  <a:cubicBezTo>
                    <a:pt x="8644" y="5410"/>
                    <a:pt x="8740" y="5482"/>
                    <a:pt x="8823" y="5482"/>
                  </a:cubicBezTo>
                  <a:lnTo>
                    <a:pt x="10228" y="5482"/>
                  </a:lnTo>
                  <a:cubicBezTo>
                    <a:pt x="10538" y="5494"/>
                    <a:pt x="10788" y="5767"/>
                    <a:pt x="10788" y="6077"/>
                  </a:cubicBezTo>
                  <a:cubicBezTo>
                    <a:pt x="10788" y="6399"/>
                    <a:pt x="10526" y="6672"/>
                    <a:pt x="10192" y="6672"/>
                  </a:cubicBezTo>
                  <a:lnTo>
                    <a:pt x="8823" y="6672"/>
                  </a:lnTo>
                  <a:cubicBezTo>
                    <a:pt x="8728" y="6672"/>
                    <a:pt x="8644" y="6768"/>
                    <a:pt x="8644" y="6851"/>
                  </a:cubicBezTo>
                  <a:cubicBezTo>
                    <a:pt x="8644" y="6958"/>
                    <a:pt x="8740" y="7030"/>
                    <a:pt x="8823" y="7030"/>
                  </a:cubicBezTo>
                  <a:lnTo>
                    <a:pt x="10073" y="7030"/>
                  </a:lnTo>
                  <a:cubicBezTo>
                    <a:pt x="10371" y="7053"/>
                    <a:pt x="10597" y="7327"/>
                    <a:pt x="10597" y="7625"/>
                  </a:cubicBezTo>
                  <a:cubicBezTo>
                    <a:pt x="10597" y="7946"/>
                    <a:pt x="10335" y="8220"/>
                    <a:pt x="10002" y="8220"/>
                  </a:cubicBezTo>
                  <a:lnTo>
                    <a:pt x="8823" y="8220"/>
                  </a:lnTo>
                  <a:cubicBezTo>
                    <a:pt x="8728" y="8220"/>
                    <a:pt x="8644" y="8315"/>
                    <a:pt x="8644" y="8399"/>
                  </a:cubicBezTo>
                  <a:cubicBezTo>
                    <a:pt x="8644" y="8506"/>
                    <a:pt x="8740" y="8577"/>
                    <a:pt x="8823" y="8577"/>
                  </a:cubicBezTo>
                  <a:lnTo>
                    <a:pt x="9883" y="8577"/>
                  </a:lnTo>
                  <a:cubicBezTo>
                    <a:pt x="9895" y="8577"/>
                    <a:pt x="9918" y="8589"/>
                    <a:pt x="9918" y="8589"/>
                  </a:cubicBezTo>
                  <a:cubicBezTo>
                    <a:pt x="10192" y="8649"/>
                    <a:pt x="10407" y="8887"/>
                    <a:pt x="10407" y="9185"/>
                  </a:cubicBezTo>
                  <a:cubicBezTo>
                    <a:pt x="10407" y="9518"/>
                    <a:pt x="10133" y="9780"/>
                    <a:pt x="9811" y="9780"/>
                  </a:cubicBezTo>
                  <a:lnTo>
                    <a:pt x="8823" y="9780"/>
                  </a:lnTo>
                  <a:cubicBezTo>
                    <a:pt x="8728" y="9780"/>
                    <a:pt x="8644" y="9875"/>
                    <a:pt x="8644" y="9958"/>
                  </a:cubicBezTo>
                  <a:cubicBezTo>
                    <a:pt x="8644" y="10066"/>
                    <a:pt x="8740" y="10137"/>
                    <a:pt x="8823" y="10137"/>
                  </a:cubicBezTo>
                  <a:lnTo>
                    <a:pt x="9811" y="10137"/>
                  </a:lnTo>
                  <a:cubicBezTo>
                    <a:pt x="10347" y="10137"/>
                    <a:pt x="10776" y="9708"/>
                    <a:pt x="10776" y="9173"/>
                  </a:cubicBezTo>
                  <a:cubicBezTo>
                    <a:pt x="10776" y="8887"/>
                    <a:pt x="10657" y="8637"/>
                    <a:pt x="10466" y="8458"/>
                  </a:cubicBezTo>
                  <a:cubicBezTo>
                    <a:pt x="10764" y="8292"/>
                    <a:pt x="10966" y="7982"/>
                    <a:pt x="10966" y="7613"/>
                  </a:cubicBezTo>
                  <a:cubicBezTo>
                    <a:pt x="10966" y="7327"/>
                    <a:pt x="10847" y="7077"/>
                    <a:pt x="10657" y="6899"/>
                  </a:cubicBezTo>
                  <a:cubicBezTo>
                    <a:pt x="10954" y="6803"/>
                    <a:pt x="11145" y="6482"/>
                    <a:pt x="11145" y="6113"/>
                  </a:cubicBezTo>
                  <a:cubicBezTo>
                    <a:pt x="11145" y="5827"/>
                    <a:pt x="11026" y="5577"/>
                    <a:pt x="10835" y="5398"/>
                  </a:cubicBezTo>
                  <a:cubicBezTo>
                    <a:pt x="11133" y="5232"/>
                    <a:pt x="11347" y="4922"/>
                    <a:pt x="11347" y="4541"/>
                  </a:cubicBezTo>
                  <a:cubicBezTo>
                    <a:pt x="11347" y="4005"/>
                    <a:pt x="10907" y="3577"/>
                    <a:pt x="10371" y="3577"/>
                  </a:cubicBezTo>
                  <a:lnTo>
                    <a:pt x="7621" y="3577"/>
                  </a:lnTo>
                  <a:lnTo>
                    <a:pt x="7621" y="1827"/>
                  </a:lnTo>
                  <a:cubicBezTo>
                    <a:pt x="7621" y="1112"/>
                    <a:pt x="7418" y="588"/>
                    <a:pt x="7013" y="291"/>
                  </a:cubicBezTo>
                  <a:cubicBezTo>
                    <a:pt x="6703" y="61"/>
                    <a:pt x="6332" y="0"/>
                    <a:pt x="60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5" name="Google Shape;1443;p93"/>
            <p:cNvSpPr/>
            <p:nvPr/>
          </p:nvSpPr>
          <p:spPr>
            <a:xfrm>
              <a:off x="6920842" y="2577064"/>
              <a:ext cx="36709" cy="36677"/>
            </a:xfrm>
            <a:custGeom>
              <a:avLst/>
              <a:gdLst/>
              <a:ahLst/>
              <a:cxnLst/>
              <a:rect l="l" t="t" r="r" b="b"/>
              <a:pathLst>
                <a:path w="1156" h="1155" extrusionOk="0">
                  <a:moveTo>
                    <a:pt x="584" y="369"/>
                  </a:moveTo>
                  <a:cubicBezTo>
                    <a:pt x="703" y="369"/>
                    <a:pt x="787" y="464"/>
                    <a:pt x="787" y="584"/>
                  </a:cubicBezTo>
                  <a:cubicBezTo>
                    <a:pt x="787" y="703"/>
                    <a:pt x="703" y="786"/>
                    <a:pt x="584" y="786"/>
                  </a:cubicBezTo>
                  <a:cubicBezTo>
                    <a:pt x="465" y="786"/>
                    <a:pt x="370" y="703"/>
                    <a:pt x="370" y="584"/>
                  </a:cubicBezTo>
                  <a:cubicBezTo>
                    <a:pt x="370" y="464"/>
                    <a:pt x="453" y="369"/>
                    <a:pt x="584" y="369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4"/>
                  </a:cubicBezTo>
                  <a:cubicBezTo>
                    <a:pt x="1" y="905"/>
                    <a:pt x="251" y="1155"/>
                    <a:pt x="584" y="1155"/>
                  </a:cubicBezTo>
                  <a:cubicBezTo>
                    <a:pt x="906" y="1155"/>
                    <a:pt x="1156" y="905"/>
                    <a:pt x="1156" y="584"/>
                  </a:cubicBezTo>
                  <a:cubicBezTo>
                    <a:pt x="1156" y="250"/>
                    <a:pt x="894" y="0"/>
                    <a:pt x="5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36" name="Google Shape;1453;p93"/>
          <p:cNvCxnSpPr>
            <a:stCxn id="30" idx="2"/>
            <a:endCxn id="31" idx="0"/>
          </p:cNvCxnSpPr>
          <p:nvPr/>
        </p:nvCxnSpPr>
        <p:spPr>
          <a:xfrm>
            <a:off x="7369152" y="2517605"/>
            <a:ext cx="3600" cy="612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grpSp>
        <p:nvGrpSpPr>
          <p:cNvPr id="37" name="Google Shape;10148;p123"/>
          <p:cNvGrpSpPr/>
          <p:nvPr/>
        </p:nvGrpSpPr>
        <p:grpSpPr>
          <a:xfrm>
            <a:off x="1323591" y="1941045"/>
            <a:ext cx="320143" cy="392581"/>
            <a:chOff x="3086313" y="2877049"/>
            <a:chExt cx="320143" cy="392581"/>
          </a:xfrm>
          <a:solidFill>
            <a:srgbClr val="92D050"/>
          </a:solidFill>
        </p:grpSpPr>
        <p:sp>
          <p:nvSpPr>
            <p:cNvPr id="38" name="Google Shape;10149;p123"/>
            <p:cNvSpPr/>
            <p:nvPr/>
          </p:nvSpPr>
          <p:spPr>
            <a:xfrm>
              <a:off x="3125749" y="2915371"/>
              <a:ext cx="240505" cy="354259"/>
            </a:xfrm>
            <a:custGeom>
              <a:avLst/>
              <a:gdLst/>
              <a:ahLst/>
              <a:cxnLst/>
              <a:rect l="l" t="t" r="r" b="b"/>
              <a:pathLst>
                <a:path w="7550" h="11121" extrusionOk="0">
                  <a:moveTo>
                    <a:pt x="3775" y="2929"/>
                  </a:moveTo>
                  <a:lnTo>
                    <a:pt x="3918" y="3120"/>
                  </a:lnTo>
                  <a:cubicBezTo>
                    <a:pt x="3871" y="3144"/>
                    <a:pt x="3823" y="3144"/>
                    <a:pt x="3775" y="3144"/>
                  </a:cubicBezTo>
                  <a:cubicBezTo>
                    <a:pt x="3740" y="3132"/>
                    <a:pt x="3692" y="3120"/>
                    <a:pt x="3644" y="3120"/>
                  </a:cubicBezTo>
                  <a:lnTo>
                    <a:pt x="3775" y="2929"/>
                  </a:lnTo>
                  <a:close/>
                  <a:moveTo>
                    <a:pt x="4168" y="3501"/>
                  </a:moveTo>
                  <a:lnTo>
                    <a:pt x="4299" y="3703"/>
                  </a:lnTo>
                  <a:cubicBezTo>
                    <a:pt x="4126" y="3751"/>
                    <a:pt x="3948" y="3775"/>
                    <a:pt x="3769" y="3775"/>
                  </a:cubicBezTo>
                  <a:cubicBezTo>
                    <a:pt x="3591" y="3775"/>
                    <a:pt x="3412" y="3751"/>
                    <a:pt x="3239" y="3703"/>
                  </a:cubicBezTo>
                  <a:lnTo>
                    <a:pt x="3382" y="3501"/>
                  </a:lnTo>
                  <a:cubicBezTo>
                    <a:pt x="3513" y="3560"/>
                    <a:pt x="3644" y="3572"/>
                    <a:pt x="3775" y="3572"/>
                  </a:cubicBezTo>
                  <a:cubicBezTo>
                    <a:pt x="3918" y="3572"/>
                    <a:pt x="4049" y="3537"/>
                    <a:pt x="4168" y="3501"/>
                  </a:cubicBezTo>
                  <a:close/>
                  <a:moveTo>
                    <a:pt x="3120" y="4132"/>
                  </a:moveTo>
                  <a:cubicBezTo>
                    <a:pt x="3275" y="4180"/>
                    <a:pt x="3418" y="4191"/>
                    <a:pt x="3561" y="4215"/>
                  </a:cubicBezTo>
                  <a:lnTo>
                    <a:pt x="3561" y="8109"/>
                  </a:lnTo>
                  <a:lnTo>
                    <a:pt x="3120" y="8109"/>
                  </a:lnTo>
                  <a:lnTo>
                    <a:pt x="3120" y="4132"/>
                  </a:lnTo>
                  <a:close/>
                  <a:moveTo>
                    <a:pt x="4430" y="4132"/>
                  </a:moveTo>
                  <a:lnTo>
                    <a:pt x="4430" y="8109"/>
                  </a:lnTo>
                  <a:lnTo>
                    <a:pt x="4001" y="8109"/>
                  </a:lnTo>
                  <a:lnTo>
                    <a:pt x="4001" y="4215"/>
                  </a:lnTo>
                  <a:cubicBezTo>
                    <a:pt x="4156" y="4191"/>
                    <a:pt x="4287" y="4180"/>
                    <a:pt x="4430" y="4132"/>
                  </a:cubicBezTo>
                  <a:close/>
                  <a:moveTo>
                    <a:pt x="3799" y="441"/>
                  </a:moveTo>
                  <a:cubicBezTo>
                    <a:pt x="4668" y="441"/>
                    <a:pt x="5490" y="786"/>
                    <a:pt x="6121" y="1394"/>
                  </a:cubicBezTo>
                  <a:cubicBezTo>
                    <a:pt x="6752" y="2025"/>
                    <a:pt x="7097" y="2858"/>
                    <a:pt x="7097" y="3751"/>
                  </a:cubicBezTo>
                  <a:cubicBezTo>
                    <a:pt x="7097" y="4620"/>
                    <a:pt x="6752" y="5442"/>
                    <a:pt x="6157" y="6073"/>
                  </a:cubicBezTo>
                  <a:cubicBezTo>
                    <a:pt x="5609" y="6632"/>
                    <a:pt x="5299" y="7347"/>
                    <a:pt x="5240" y="8109"/>
                  </a:cubicBezTo>
                  <a:lnTo>
                    <a:pt x="4883" y="8109"/>
                  </a:lnTo>
                  <a:lnTo>
                    <a:pt x="4883" y="3822"/>
                  </a:lnTo>
                  <a:cubicBezTo>
                    <a:pt x="4883" y="3775"/>
                    <a:pt x="4871" y="3739"/>
                    <a:pt x="4835" y="3703"/>
                  </a:cubicBezTo>
                  <a:lnTo>
                    <a:pt x="3978" y="2406"/>
                  </a:lnTo>
                  <a:cubicBezTo>
                    <a:pt x="3930" y="2346"/>
                    <a:pt x="3871" y="2310"/>
                    <a:pt x="3799" y="2310"/>
                  </a:cubicBezTo>
                  <a:cubicBezTo>
                    <a:pt x="3716" y="2310"/>
                    <a:pt x="3644" y="2334"/>
                    <a:pt x="3620" y="2406"/>
                  </a:cubicBezTo>
                  <a:lnTo>
                    <a:pt x="2751" y="3703"/>
                  </a:lnTo>
                  <a:cubicBezTo>
                    <a:pt x="2728" y="3739"/>
                    <a:pt x="2704" y="3775"/>
                    <a:pt x="2704" y="3822"/>
                  </a:cubicBezTo>
                  <a:lnTo>
                    <a:pt x="2704" y="8109"/>
                  </a:lnTo>
                  <a:lnTo>
                    <a:pt x="2347" y="8109"/>
                  </a:lnTo>
                  <a:cubicBezTo>
                    <a:pt x="2287" y="7347"/>
                    <a:pt x="1977" y="6632"/>
                    <a:pt x="1430" y="6073"/>
                  </a:cubicBezTo>
                  <a:cubicBezTo>
                    <a:pt x="834" y="5465"/>
                    <a:pt x="501" y="4656"/>
                    <a:pt x="489" y="3810"/>
                  </a:cubicBezTo>
                  <a:cubicBezTo>
                    <a:pt x="477" y="2929"/>
                    <a:pt x="823" y="2096"/>
                    <a:pt x="1430" y="1453"/>
                  </a:cubicBezTo>
                  <a:cubicBezTo>
                    <a:pt x="2049" y="822"/>
                    <a:pt x="2870" y="453"/>
                    <a:pt x="3751" y="441"/>
                  </a:cubicBezTo>
                  <a:close/>
                  <a:moveTo>
                    <a:pt x="5228" y="8561"/>
                  </a:moveTo>
                  <a:lnTo>
                    <a:pt x="5228" y="8835"/>
                  </a:lnTo>
                  <a:lnTo>
                    <a:pt x="5228" y="8883"/>
                  </a:lnTo>
                  <a:lnTo>
                    <a:pt x="2335" y="8883"/>
                  </a:lnTo>
                  <a:lnTo>
                    <a:pt x="2335" y="8835"/>
                  </a:lnTo>
                  <a:lnTo>
                    <a:pt x="2335" y="8561"/>
                  </a:lnTo>
                  <a:close/>
                  <a:moveTo>
                    <a:pt x="5121" y="9311"/>
                  </a:moveTo>
                  <a:cubicBezTo>
                    <a:pt x="4942" y="9752"/>
                    <a:pt x="4525" y="10026"/>
                    <a:pt x="4037" y="10026"/>
                  </a:cubicBezTo>
                  <a:lnTo>
                    <a:pt x="3525" y="10026"/>
                  </a:lnTo>
                  <a:cubicBezTo>
                    <a:pt x="3037" y="10026"/>
                    <a:pt x="2620" y="9728"/>
                    <a:pt x="2442" y="9311"/>
                  </a:cubicBezTo>
                  <a:close/>
                  <a:moveTo>
                    <a:pt x="4049" y="10478"/>
                  </a:moveTo>
                  <a:cubicBezTo>
                    <a:pt x="4061" y="10478"/>
                    <a:pt x="4109" y="10478"/>
                    <a:pt x="4132" y="10490"/>
                  </a:cubicBezTo>
                  <a:cubicBezTo>
                    <a:pt x="4132" y="10597"/>
                    <a:pt x="4049" y="10668"/>
                    <a:pt x="3954" y="10668"/>
                  </a:cubicBezTo>
                  <a:lnTo>
                    <a:pt x="3620" y="10668"/>
                  </a:lnTo>
                  <a:cubicBezTo>
                    <a:pt x="3513" y="10668"/>
                    <a:pt x="3442" y="10585"/>
                    <a:pt x="3442" y="10490"/>
                  </a:cubicBezTo>
                  <a:lnTo>
                    <a:pt x="3442" y="10478"/>
                  </a:lnTo>
                  <a:close/>
                  <a:moveTo>
                    <a:pt x="3762" y="0"/>
                  </a:moveTo>
                  <a:cubicBezTo>
                    <a:pt x="3746" y="0"/>
                    <a:pt x="3731" y="0"/>
                    <a:pt x="3716" y="0"/>
                  </a:cubicBezTo>
                  <a:cubicBezTo>
                    <a:pt x="1656" y="24"/>
                    <a:pt x="1" y="1739"/>
                    <a:pt x="13" y="3810"/>
                  </a:cubicBezTo>
                  <a:cubicBezTo>
                    <a:pt x="25" y="4775"/>
                    <a:pt x="406" y="5680"/>
                    <a:pt x="1073" y="6370"/>
                  </a:cubicBezTo>
                  <a:cubicBezTo>
                    <a:pt x="1596" y="6906"/>
                    <a:pt x="1870" y="7609"/>
                    <a:pt x="1870" y="8335"/>
                  </a:cubicBezTo>
                  <a:lnTo>
                    <a:pt x="1870" y="8835"/>
                  </a:lnTo>
                  <a:cubicBezTo>
                    <a:pt x="1870" y="9549"/>
                    <a:pt x="2335" y="10168"/>
                    <a:pt x="2966" y="10383"/>
                  </a:cubicBezTo>
                  <a:lnTo>
                    <a:pt x="2966" y="10490"/>
                  </a:lnTo>
                  <a:cubicBezTo>
                    <a:pt x="2966" y="10835"/>
                    <a:pt x="3239" y="11121"/>
                    <a:pt x="3585" y="11121"/>
                  </a:cubicBezTo>
                  <a:lnTo>
                    <a:pt x="3930" y="11121"/>
                  </a:lnTo>
                  <a:cubicBezTo>
                    <a:pt x="4275" y="11121"/>
                    <a:pt x="4549" y="10835"/>
                    <a:pt x="4549" y="10490"/>
                  </a:cubicBezTo>
                  <a:lnTo>
                    <a:pt x="4549" y="10383"/>
                  </a:lnTo>
                  <a:cubicBezTo>
                    <a:pt x="5192" y="10168"/>
                    <a:pt x="5645" y="9549"/>
                    <a:pt x="5645" y="8835"/>
                  </a:cubicBezTo>
                  <a:lnTo>
                    <a:pt x="5645" y="8335"/>
                  </a:lnTo>
                  <a:cubicBezTo>
                    <a:pt x="5645" y="7609"/>
                    <a:pt x="5918" y="6918"/>
                    <a:pt x="6442" y="6382"/>
                  </a:cubicBezTo>
                  <a:cubicBezTo>
                    <a:pt x="7133" y="5680"/>
                    <a:pt x="7502" y="4751"/>
                    <a:pt x="7502" y="3763"/>
                  </a:cubicBezTo>
                  <a:cubicBezTo>
                    <a:pt x="7550" y="2751"/>
                    <a:pt x="7145" y="1798"/>
                    <a:pt x="6418" y="1084"/>
                  </a:cubicBezTo>
                  <a:cubicBezTo>
                    <a:pt x="5715" y="380"/>
                    <a:pt x="4757" y="0"/>
                    <a:pt x="37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39" name="Google Shape;10150;p123"/>
            <p:cNvSpPr/>
            <p:nvPr/>
          </p:nvSpPr>
          <p:spPr>
            <a:xfrm>
              <a:off x="3263076" y="2942511"/>
              <a:ext cx="79287" cy="99579"/>
            </a:xfrm>
            <a:custGeom>
              <a:avLst/>
              <a:gdLst/>
              <a:ahLst/>
              <a:cxnLst/>
              <a:rect l="l" t="t" r="r" b="b"/>
              <a:pathLst>
                <a:path w="2489" h="3126" extrusionOk="0">
                  <a:moveTo>
                    <a:pt x="246" y="1"/>
                  </a:moveTo>
                  <a:cubicBezTo>
                    <a:pt x="146" y="1"/>
                    <a:pt x="56" y="59"/>
                    <a:pt x="36" y="161"/>
                  </a:cubicBezTo>
                  <a:cubicBezTo>
                    <a:pt x="0" y="280"/>
                    <a:pt x="60" y="399"/>
                    <a:pt x="179" y="422"/>
                  </a:cubicBezTo>
                  <a:cubicBezTo>
                    <a:pt x="1286" y="744"/>
                    <a:pt x="2048" y="1768"/>
                    <a:pt x="2048" y="2899"/>
                  </a:cubicBezTo>
                  <a:cubicBezTo>
                    <a:pt x="2048" y="3018"/>
                    <a:pt x="2143" y="3125"/>
                    <a:pt x="2262" y="3125"/>
                  </a:cubicBezTo>
                  <a:cubicBezTo>
                    <a:pt x="2381" y="3125"/>
                    <a:pt x="2488" y="3018"/>
                    <a:pt x="2488" y="2899"/>
                  </a:cubicBezTo>
                  <a:cubicBezTo>
                    <a:pt x="2488" y="1577"/>
                    <a:pt x="1595" y="387"/>
                    <a:pt x="298" y="6"/>
                  </a:cubicBezTo>
                  <a:cubicBezTo>
                    <a:pt x="280" y="2"/>
                    <a:pt x="263" y="1"/>
                    <a:pt x="2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40" name="Google Shape;10151;p123"/>
            <p:cNvSpPr/>
            <p:nvPr/>
          </p:nvSpPr>
          <p:spPr>
            <a:xfrm>
              <a:off x="3237656" y="2939262"/>
              <a:ext cx="20897" cy="14462"/>
            </a:xfrm>
            <a:custGeom>
              <a:avLst/>
              <a:gdLst/>
              <a:ahLst/>
              <a:cxnLst/>
              <a:rect l="l" t="t" r="r" b="b"/>
              <a:pathLst>
                <a:path w="656" h="454" extrusionOk="0">
                  <a:moveTo>
                    <a:pt x="227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7" y="453"/>
                  </a:cubicBezTo>
                  <a:lnTo>
                    <a:pt x="417" y="453"/>
                  </a:lnTo>
                  <a:cubicBezTo>
                    <a:pt x="536" y="453"/>
                    <a:pt x="619" y="358"/>
                    <a:pt x="643" y="251"/>
                  </a:cubicBezTo>
                  <a:cubicBezTo>
                    <a:pt x="655" y="108"/>
                    <a:pt x="560" y="1"/>
                    <a:pt x="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41" name="Google Shape;10152;p123"/>
            <p:cNvSpPr/>
            <p:nvPr/>
          </p:nvSpPr>
          <p:spPr>
            <a:xfrm>
              <a:off x="3379888" y="3029539"/>
              <a:ext cx="26567" cy="14048"/>
            </a:xfrm>
            <a:custGeom>
              <a:avLst/>
              <a:gdLst/>
              <a:ahLst/>
              <a:cxnLst/>
              <a:rect l="l" t="t" r="r" b="b"/>
              <a:pathLst>
                <a:path w="834" h="441" extrusionOk="0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6"/>
                    <a:pt x="107" y="441"/>
                    <a:pt x="226" y="441"/>
                  </a:cubicBezTo>
                  <a:lnTo>
                    <a:pt x="607" y="441"/>
                  </a:lnTo>
                  <a:cubicBezTo>
                    <a:pt x="726" y="441"/>
                    <a:pt x="834" y="346"/>
                    <a:pt x="834" y="226"/>
                  </a:cubicBezTo>
                  <a:cubicBezTo>
                    <a:pt x="822" y="107"/>
                    <a:pt x="726" y="0"/>
                    <a:pt x="6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42" name="Google Shape;10153;p123"/>
            <p:cNvSpPr/>
            <p:nvPr/>
          </p:nvSpPr>
          <p:spPr>
            <a:xfrm>
              <a:off x="3086313" y="3029539"/>
              <a:ext cx="26599" cy="14048"/>
            </a:xfrm>
            <a:custGeom>
              <a:avLst/>
              <a:gdLst/>
              <a:ahLst/>
              <a:cxnLst/>
              <a:rect l="l" t="t" r="r" b="b"/>
              <a:pathLst>
                <a:path w="835" h="441" extrusionOk="0">
                  <a:moveTo>
                    <a:pt x="227" y="0"/>
                  </a:moveTo>
                  <a:cubicBezTo>
                    <a:pt x="108" y="0"/>
                    <a:pt x="1" y="107"/>
                    <a:pt x="1" y="226"/>
                  </a:cubicBezTo>
                  <a:cubicBezTo>
                    <a:pt x="1" y="346"/>
                    <a:pt x="108" y="441"/>
                    <a:pt x="227" y="441"/>
                  </a:cubicBezTo>
                  <a:lnTo>
                    <a:pt x="608" y="441"/>
                  </a:lnTo>
                  <a:cubicBezTo>
                    <a:pt x="727" y="441"/>
                    <a:pt x="834" y="346"/>
                    <a:pt x="834" y="226"/>
                  </a:cubicBezTo>
                  <a:cubicBezTo>
                    <a:pt x="834" y="107"/>
                    <a:pt x="727" y="0"/>
                    <a:pt x="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43" name="Google Shape;10154;p123"/>
            <p:cNvSpPr/>
            <p:nvPr/>
          </p:nvSpPr>
          <p:spPr>
            <a:xfrm>
              <a:off x="3359788" y="2953469"/>
              <a:ext cx="26567" cy="20355"/>
            </a:xfrm>
            <a:custGeom>
              <a:avLst/>
              <a:gdLst/>
              <a:ahLst/>
              <a:cxnLst/>
              <a:rect l="l" t="t" r="r" b="b"/>
              <a:pathLst>
                <a:path w="834" h="639" extrusionOk="0">
                  <a:moveTo>
                    <a:pt x="594" y="0"/>
                  </a:moveTo>
                  <a:cubicBezTo>
                    <a:pt x="555" y="0"/>
                    <a:pt x="514" y="13"/>
                    <a:pt x="476" y="43"/>
                  </a:cubicBezTo>
                  <a:lnTo>
                    <a:pt x="155" y="233"/>
                  </a:lnTo>
                  <a:cubicBezTo>
                    <a:pt x="48" y="293"/>
                    <a:pt x="0" y="424"/>
                    <a:pt x="83" y="531"/>
                  </a:cubicBezTo>
                  <a:cubicBezTo>
                    <a:pt x="119" y="602"/>
                    <a:pt x="203" y="638"/>
                    <a:pt x="274" y="638"/>
                  </a:cubicBezTo>
                  <a:cubicBezTo>
                    <a:pt x="310" y="638"/>
                    <a:pt x="345" y="614"/>
                    <a:pt x="381" y="602"/>
                  </a:cubicBezTo>
                  <a:lnTo>
                    <a:pt x="703" y="412"/>
                  </a:lnTo>
                  <a:cubicBezTo>
                    <a:pt x="810" y="352"/>
                    <a:pt x="834" y="221"/>
                    <a:pt x="774" y="114"/>
                  </a:cubicBezTo>
                  <a:cubicBezTo>
                    <a:pt x="735" y="45"/>
                    <a:pt x="667" y="0"/>
                    <a:pt x="5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44" name="Google Shape;10155;p123"/>
            <p:cNvSpPr/>
            <p:nvPr/>
          </p:nvSpPr>
          <p:spPr>
            <a:xfrm>
              <a:off x="3106413" y="3100034"/>
              <a:ext cx="26599" cy="20164"/>
            </a:xfrm>
            <a:custGeom>
              <a:avLst/>
              <a:gdLst/>
              <a:ahLst/>
              <a:cxnLst/>
              <a:rect l="l" t="t" r="r" b="b"/>
              <a:pathLst>
                <a:path w="835" h="633" extrusionOk="0">
                  <a:moveTo>
                    <a:pt x="590" y="0"/>
                  </a:moveTo>
                  <a:cubicBezTo>
                    <a:pt x="550" y="0"/>
                    <a:pt x="511" y="12"/>
                    <a:pt x="477" y="38"/>
                  </a:cubicBezTo>
                  <a:lnTo>
                    <a:pt x="144" y="228"/>
                  </a:lnTo>
                  <a:cubicBezTo>
                    <a:pt x="36" y="288"/>
                    <a:pt x="1" y="419"/>
                    <a:pt x="72" y="526"/>
                  </a:cubicBezTo>
                  <a:cubicBezTo>
                    <a:pt x="108" y="597"/>
                    <a:pt x="191" y="633"/>
                    <a:pt x="263" y="633"/>
                  </a:cubicBezTo>
                  <a:cubicBezTo>
                    <a:pt x="310" y="633"/>
                    <a:pt x="334" y="609"/>
                    <a:pt x="370" y="597"/>
                  </a:cubicBezTo>
                  <a:lnTo>
                    <a:pt x="691" y="407"/>
                  </a:lnTo>
                  <a:cubicBezTo>
                    <a:pt x="787" y="347"/>
                    <a:pt x="834" y="216"/>
                    <a:pt x="775" y="109"/>
                  </a:cubicBezTo>
                  <a:cubicBezTo>
                    <a:pt x="736" y="40"/>
                    <a:pt x="663" y="0"/>
                    <a:pt x="5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45" name="Google Shape;10156;p123"/>
            <p:cNvSpPr/>
            <p:nvPr/>
          </p:nvSpPr>
          <p:spPr>
            <a:xfrm>
              <a:off x="3308565" y="2897277"/>
              <a:ext cx="22044" cy="24178"/>
            </a:xfrm>
            <a:custGeom>
              <a:avLst/>
              <a:gdLst/>
              <a:ahLst/>
              <a:cxnLst/>
              <a:rect l="l" t="t" r="r" b="b"/>
              <a:pathLst>
                <a:path w="692" h="759" extrusionOk="0">
                  <a:moveTo>
                    <a:pt x="441" y="1"/>
                  </a:moveTo>
                  <a:cubicBezTo>
                    <a:pt x="369" y="1"/>
                    <a:pt x="301" y="35"/>
                    <a:pt x="263" y="104"/>
                  </a:cubicBezTo>
                  <a:lnTo>
                    <a:pt x="60" y="438"/>
                  </a:lnTo>
                  <a:cubicBezTo>
                    <a:pt x="1" y="533"/>
                    <a:pt x="37" y="676"/>
                    <a:pt x="144" y="735"/>
                  </a:cubicBezTo>
                  <a:cubicBezTo>
                    <a:pt x="167" y="747"/>
                    <a:pt x="215" y="759"/>
                    <a:pt x="239" y="759"/>
                  </a:cubicBezTo>
                  <a:cubicBezTo>
                    <a:pt x="322" y="759"/>
                    <a:pt x="394" y="711"/>
                    <a:pt x="441" y="652"/>
                  </a:cubicBezTo>
                  <a:lnTo>
                    <a:pt x="632" y="330"/>
                  </a:lnTo>
                  <a:cubicBezTo>
                    <a:pt x="691" y="223"/>
                    <a:pt x="656" y="92"/>
                    <a:pt x="560" y="33"/>
                  </a:cubicBezTo>
                  <a:cubicBezTo>
                    <a:pt x="522" y="11"/>
                    <a:pt x="481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46" name="Google Shape;10157;p123"/>
            <p:cNvSpPr/>
            <p:nvPr/>
          </p:nvSpPr>
          <p:spPr>
            <a:xfrm>
              <a:off x="3239153" y="2877049"/>
              <a:ext cx="14080" cy="26599"/>
            </a:xfrm>
            <a:custGeom>
              <a:avLst/>
              <a:gdLst/>
              <a:ahLst/>
              <a:cxnLst/>
              <a:rect l="l" t="t" r="r" b="b"/>
              <a:pathLst>
                <a:path w="442" h="835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608"/>
                  </a:lnTo>
                  <a:cubicBezTo>
                    <a:pt x="1" y="727"/>
                    <a:pt x="96" y="834"/>
                    <a:pt x="215" y="834"/>
                  </a:cubicBezTo>
                  <a:cubicBezTo>
                    <a:pt x="334" y="834"/>
                    <a:pt x="441" y="727"/>
                    <a:pt x="441" y="608"/>
                  </a:cubicBezTo>
                  <a:lnTo>
                    <a:pt x="441" y="215"/>
                  </a:lnTo>
                  <a:cubicBezTo>
                    <a:pt x="441" y="96"/>
                    <a:pt x="358" y="1"/>
                    <a:pt x="2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47" name="Google Shape;10158;p123"/>
            <p:cNvSpPr/>
            <p:nvPr/>
          </p:nvSpPr>
          <p:spPr>
            <a:xfrm>
              <a:off x="3161809" y="2897500"/>
              <a:ext cx="22394" cy="24337"/>
            </a:xfrm>
            <a:custGeom>
              <a:avLst/>
              <a:gdLst/>
              <a:ahLst/>
              <a:cxnLst/>
              <a:rect l="l" t="t" r="r" b="b"/>
              <a:pathLst>
                <a:path w="703" h="764" extrusionOk="0">
                  <a:moveTo>
                    <a:pt x="262" y="0"/>
                  </a:moveTo>
                  <a:cubicBezTo>
                    <a:pt x="222" y="0"/>
                    <a:pt x="181" y="12"/>
                    <a:pt x="143" y="38"/>
                  </a:cubicBezTo>
                  <a:cubicBezTo>
                    <a:pt x="48" y="97"/>
                    <a:pt x="0" y="228"/>
                    <a:pt x="72" y="335"/>
                  </a:cubicBezTo>
                  <a:lnTo>
                    <a:pt x="262" y="669"/>
                  </a:lnTo>
                  <a:cubicBezTo>
                    <a:pt x="310" y="740"/>
                    <a:pt x="381" y="764"/>
                    <a:pt x="464" y="764"/>
                  </a:cubicBezTo>
                  <a:cubicBezTo>
                    <a:pt x="500" y="764"/>
                    <a:pt x="536" y="752"/>
                    <a:pt x="560" y="740"/>
                  </a:cubicBezTo>
                  <a:cubicBezTo>
                    <a:pt x="667" y="681"/>
                    <a:pt x="703" y="550"/>
                    <a:pt x="643" y="442"/>
                  </a:cubicBezTo>
                  <a:lnTo>
                    <a:pt x="441" y="109"/>
                  </a:lnTo>
                  <a:cubicBezTo>
                    <a:pt x="402" y="40"/>
                    <a:pt x="334" y="0"/>
                    <a:pt x="2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48" name="Google Shape;10159;p123"/>
            <p:cNvSpPr/>
            <p:nvPr/>
          </p:nvSpPr>
          <p:spPr>
            <a:xfrm>
              <a:off x="3106413" y="2953151"/>
              <a:ext cx="26599" cy="19909"/>
            </a:xfrm>
            <a:custGeom>
              <a:avLst/>
              <a:gdLst/>
              <a:ahLst/>
              <a:cxnLst/>
              <a:rect l="l" t="t" r="r" b="b"/>
              <a:pathLst>
                <a:path w="835" h="625" extrusionOk="0">
                  <a:moveTo>
                    <a:pt x="246" y="0"/>
                  </a:moveTo>
                  <a:cubicBezTo>
                    <a:pt x="168" y="0"/>
                    <a:pt x="92" y="40"/>
                    <a:pt x="60" y="112"/>
                  </a:cubicBezTo>
                  <a:cubicBezTo>
                    <a:pt x="1" y="208"/>
                    <a:pt x="25" y="350"/>
                    <a:pt x="132" y="410"/>
                  </a:cubicBezTo>
                  <a:lnTo>
                    <a:pt x="453" y="600"/>
                  </a:lnTo>
                  <a:cubicBezTo>
                    <a:pt x="489" y="612"/>
                    <a:pt x="537" y="624"/>
                    <a:pt x="560" y="624"/>
                  </a:cubicBezTo>
                  <a:cubicBezTo>
                    <a:pt x="632" y="624"/>
                    <a:pt x="715" y="589"/>
                    <a:pt x="751" y="529"/>
                  </a:cubicBezTo>
                  <a:cubicBezTo>
                    <a:pt x="834" y="422"/>
                    <a:pt x="787" y="291"/>
                    <a:pt x="679" y="231"/>
                  </a:cubicBezTo>
                  <a:lnTo>
                    <a:pt x="358" y="29"/>
                  </a:lnTo>
                  <a:cubicBezTo>
                    <a:pt x="323" y="10"/>
                    <a:pt x="284" y="0"/>
                    <a:pt x="2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49" name="Google Shape;10160;p123"/>
            <p:cNvSpPr/>
            <p:nvPr/>
          </p:nvSpPr>
          <p:spPr>
            <a:xfrm>
              <a:off x="3360520" y="3099811"/>
              <a:ext cx="25834" cy="20005"/>
            </a:xfrm>
            <a:custGeom>
              <a:avLst/>
              <a:gdLst/>
              <a:ahLst/>
              <a:cxnLst/>
              <a:rect l="l" t="t" r="r" b="b"/>
              <a:pathLst>
                <a:path w="811" h="628" extrusionOk="0">
                  <a:moveTo>
                    <a:pt x="239" y="1"/>
                  </a:moveTo>
                  <a:cubicBezTo>
                    <a:pt x="167" y="1"/>
                    <a:pt x="99" y="35"/>
                    <a:pt x="60" y="104"/>
                  </a:cubicBezTo>
                  <a:cubicBezTo>
                    <a:pt x="1" y="211"/>
                    <a:pt x="25" y="342"/>
                    <a:pt x="132" y="402"/>
                  </a:cubicBezTo>
                  <a:lnTo>
                    <a:pt x="453" y="592"/>
                  </a:lnTo>
                  <a:cubicBezTo>
                    <a:pt x="489" y="604"/>
                    <a:pt x="537" y="628"/>
                    <a:pt x="561" y="628"/>
                  </a:cubicBezTo>
                  <a:cubicBezTo>
                    <a:pt x="632" y="628"/>
                    <a:pt x="715" y="580"/>
                    <a:pt x="751" y="521"/>
                  </a:cubicBezTo>
                  <a:cubicBezTo>
                    <a:pt x="811" y="426"/>
                    <a:pt x="787" y="283"/>
                    <a:pt x="680" y="223"/>
                  </a:cubicBezTo>
                  <a:lnTo>
                    <a:pt x="358" y="33"/>
                  </a:lnTo>
                  <a:cubicBezTo>
                    <a:pt x="320" y="11"/>
                    <a:pt x="279" y="1"/>
                    <a:pt x="2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248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1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solidFill>
                <a:srgbClr val="CCCCCC"/>
              </a:solidFill>
            </a:endParaRPr>
          </a:p>
        </p:txBody>
      </p:sp>
      <p:sp>
        <p:nvSpPr>
          <p:cNvPr id="757" name="Google Shape;757;p71"/>
          <p:cNvSpPr txBox="1">
            <a:spLocks noGrp="1"/>
          </p:cNvSpPr>
          <p:nvPr>
            <p:ph type="ctrTitle"/>
          </p:nvPr>
        </p:nvSpPr>
        <p:spPr>
          <a:xfrm flipH="1">
            <a:off x="4098567" y="2240372"/>
            <a:ext cx="3224700" cy="19212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solidFill>
                  <a:schemeClr val="dk1"/>
                </a:solidFill>
                <a:latin typeface="+mj-ea"/>
                <a:ea typeface="+mj-ea"/>
              </a:rPr>
              <a:t>시장 분석</a:t>
            </a:r>
          </a:p>
        </p:txBody>
      </p:sp>
      <p:sp>
        <p:nvSpPr>
          <p:cNvPr id="758" name="Google Shape;758;p71"/>
          <p:cNvSpPr txBox="1">
            <a:spLocks noGrp="1"/>
          </p:cNvSpPr>
          <p:nvPr>
            <p:ph type="title" idx="2"/>
          </p:nvPr>
        </p:nvSpPr>
        <p:spPr>
          <a:xfrm flipH="1">
            <a:off x="1631236" y="2269925"/>
            <a:ext cx="2379900" cy="1921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dirty="0">
                <a:solidFill>
                  <a:schemeClr val="dk1"/>
                </a:solidFill>
              </a:rPr>
              <a:t>0</a:t>
            </a:r>
            <a:r>
              <a:rPr lang="en" dirty="0">
                <a:solidFill>
                  <a:srgbClr val="92D050"/>
                </a:solidFill>
              </a:rPr>
              <a:t>3</a:t>
            </a:r>
            <a:endParaRPr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88"/>
          <p:cNvSpPr txBox="1">
            <a:spLocks noGrp="1"/>
          </p:cNvSpPr>
          <p:nvPr>
            <p:ph type="title"/>
          </p:nvPr>
        </p:nvSpPr>
        <p:spPr>
          <a:xfrm>
            <a:off x="-107600" y="405999"/>
            <a:ext cx="6260400" cy="4551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lvl="0" algn="ctr">
              <a:defRPr/>
            </a:pPr>
            <a:r>
              <a:rPr lang="ko-KR" sz="1800" b="1" i="0" u="none" strike="noStrike" dirty="0">
                <a:solidFill>
                  <a:srgbClr val="434343"/>
                </a:solidFill>
                <a:latin typeface="+mj-ea"/>
                <a:ea typeface="+mj-ea"/>
                <a:cs typeface="Open Sans Light"/>
              </a:rPr>
              <a:t>타 여행 사이트</a:t>
            </a:r>
            <a:endParaRPr sz="1800" b="1" dirty="0">
              <a:latin typeface="+mj-ea"/>
              <a:ea typeface="+mj-ea"/>
            </a:endParaRPr>
          </a:p>
        </p:txBody>
      </p:sp>
      <p:sp>
        <p:nvSpPr>
          <p:cNvPr id="1310" name="Google Shape;1310;p88"/>
          <p:cNvSpPr/>
          <p:nvPr/>
        </p:nvSpPr>
        <p:spPr>
          <a:xfrm rot="10800000" flipH="1">
            <a:off x="381075" y="367900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11" name="Google Shape;1311;p88"/>
          <p:cNvSpPr/>
          <p:nvPr/>
        </p:nvSpPr>
        <p:spPr>
          <a:xfrm flipH="1">
            <a:off x="7782000" y="3949313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312" name="그림 13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3918" y="984925"/>
            <a:ext cx="6636163" cy="36294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vestment Business Plan By Slidesgo">
  <a:themeElements>
    <a:clrScheme name="Simple Light">
      <a:dk1>
        <a:srgbClr val="F3F3F3"/>
      </a:dk1>
      <a:lt1>
        <a:srgbClr val="434343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726</Words>
  <Application>Microsoft Office PowerPoint</Application>
  <PresentationFormat>화면 슬라이드 쇼(16:9)</PresentationFormat>
  <Paragraphs>110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DM Serif Display</vt:lpstr>
      <vt:lpstr>Fira Sans Extra Condensed Medium</vt:lpstr>
      <vt:lpstr>Open Sans Light</vt:lpstr>
      <vt:lpstr>Raleway Black</vt:lpstr>
      <vt:lpstr>맑은 고딕</vt:lpstr>
      <vt:lpstr>Arial</vt:lpstr>
      <vt:lpstr>Investment Business Plan By Slidesgo</vt:lpstr>
      <vt:lpstr>Traveen : Enjoy Trip!</vt:lpstr>
      <vt:lpstr>기획 배경 및 목표</vt:lpstr>
      <vt:lpstr>기획 배경 및 목표</vt:lpstr>
      <vt:lpstr>기획 배경 및 목표</vt:lpstr>
      <vt:lpstr>PowerPoint 프레젠테이션</vt:lpstr>
      <vt:lpstr>추진 계획</vt:lpstr>
      <vt:lpstr>팀 전체 일정</vt:lpstr>
      <vt:lpstr>시장 분석</vt:lpstr>
      <vt:lpstr>타 여행 사이트</vt:lpstr>
      <vt:lpstr>개발 결과</vt:lpstr>
      <vt:lpstr>개발환경</vt:lpstr>
      <vt:lpstr>적용 알고리즘</vt:lpstr>
      <vt:lpstr>PowerPoint 프레젠테이션</vt:lpstr>
      <vt:lpstr>05</vt:lpstr>
      <vt:lpstr>기대 효과</vt:lpstr>
      <vt:lpstr>개발 후기</vt:lpstr>
      <vt:lpstr>후기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Traveen : Enjoy Trip!</dc:title>
  <dc:creator>SSAFY</dc:creator>
  <cp:lastModifiedBy>SSAFY</cp:lastModifiedBy>
  <cp:revision>63</cp:revision>
  <dcterms:modified xsi:type="dcterms:W3CDTF">2023-11-24T02:33:03Z</dcterms:modified>
  <cp:version/>
</cp:coreProperties>
</file>